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35696" y="3429000"/>
            <a:ext cx="5400600" cy="936104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Выполняла: ученица 8 «б» класса Морозова Виктория.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505931"/>
            <a:ext cx="8075240" cy="1419014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Петербург как центр образования и науки 19 века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4581128"/>
            <a:ext cx="6552728" cy="1728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4664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 smtClean="0"/>
              <a:t>Подведём итоги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9" y="2852936"/>
            <a:ext cx="2304256" cy="3312368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19 век для Санкт-Петербурга действительно оказался важным элементом истории , повлиявшим на наше будущее 21 века.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2708920"/>
            <a:ext cx="5651942" cy="376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30681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Город-центр российского образования и просвещения.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7" y="2780928"/>
            <a:ext cx="3240359" cy="360040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ru-RU" b="1" i="1" u="sng" dirty="0" smtClean="0">
                <a:solidFill>
                  <a:schemeClr val="tx1"/>
                </a:solidFill>
              </a:rPr>
              <a:t>Где получали образование в Санкт-Петербурге?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из недворянских семей могли обучаться грамоте в приходском училище.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дворян могли выбрать для обучения либо одно из закрытых заведений , либо классическую гимназию.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912" y="2780928"/>
            <a:ext cx="5112568" cy="363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3970535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/>
              <a:t>Город-центр российского образования и просвещения.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9" y="2636912"/>
            <a:ext cx="2376263" cy="3744416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ru-RU" b="1" i="1" u="sng" dirty="0" smtClean="0">
                <a:solidFill>
                  <a:schemeClr val="tx1"/>
                </a:solidFill>
              </a:rPr>
              <a:t>Где обучались девушки?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Девушек из состоятельных семей всё также отдавали в Смольный институт.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Девушки из менее состоятельных семей учились в специально созданных институтов.(или в приходском училище)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2634142"/>
            <a:ext cx="5408752" cy="3675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0287258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/>
              <a:t>Город-центр российского образования и просвещения.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9" y="3068960"/>
            <a:ext cx="2520280" cy="3384376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r>
              <a:rPr lang="ru-RU" b="1" i="1" u="sng" dirty="0" smtClean="0">
                <a:solidFill>
                  <a:schemeClr val="tx1"/>
                </a:solidFill>
              </a:rPr>
              <a:t>Какие центры просвещения были в Петербурге?</a:t>
            </a:r>
          </a:p>
          <a:p>
            <a:r>
              <a:rPr lang="ru-RU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1851 г.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музей Эрмитаж открылся для «чистой публики.»</a:t>
            </a:r>
          </a:p>
          <a:p>
            <a:r>
              <a:rPr lang="ru-RU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1814 г.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открылась Публичная библиотека.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2636912"/>
            <a:ext cx="5337784" cy="3744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18217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Город-центр российской науки.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1" y="2924944"/>
            <a:ext cx="2520280" cy="3456384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Открываются астрономическая , физическая обсерватории.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В Горном институте развивались науки о полезных ископаемых.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 Ботаническом сад представляет собой научный центр изучения растений.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2706130"/>
            <a:ext cx="5324146" cy="3872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6281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/>
              <a:t>Город-центр российской науки.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2701992"/>
            <a:ext cx="2520279" cy="3679335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Научные достижения русских мореплавателей позволили организовать в 1845 году </a:t>
            </a:r>
            <a:r>
              <a:rPr lang="ru-RU" i="1" dirty="0" smtClean="0">
                <a:solidFill>
                  <a:schemeClr val="tx1"/>
                </a:solidFill>
              </a:rPr>
              <a:t>Русское Географическое общество</a:t>
            </a:r>
            <a:r>
              <a:rPr lang="ru-RU" dirty="0" smtClean="0">
                <a:solidFill>
                  <a:schemeClr val="tx1"/>
                </a:solidFill>
              </a:rPr>
              <a:t> , которое существует и сегодня.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2701993"/>
            <a:ext cx="5425671" cy="3904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70194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/>
              <a:t>Город-центр российской науки.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1" y="2636912"/>
            <a:ext cx="2016224" cy="396044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Развивается не только география ,но и медицина.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Медико-хирургическая академия превращается в научный центр изучения анатомии человека , причин его заболеваний.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2781672"/>
            <a:ext cx="6005377" cy="3663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91496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Время технических новинок.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2730371"/>
            <a:ext cx="3672407" cy="3766631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ru-RU" u="sng" dirty="0" smtClean="0">
                <a:solidFill>
                  <a:schemeClr val="tx1"/>
                </a:solidFill>
              </a:rPr>
              <a:t>Появляются :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1)паровой двигатель;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2)оптический телеграф;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3)электромагнитный телеграф;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4)шлюпка с электродвигателем;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5)воздушные шары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И многое другое…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2717795"/>
            <a:ext cx="2448274" cy="399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2934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 smtClean="0"/>
              <a:t>Новые изобретения</a:t>
            </a:r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628800"/>
            <a:ext cx="4032448" cy="2258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4132520"/>
            <a:ext cx="3388408" cy="2448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2134818"/>
            <a:ext cx="3621529" cy="39954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69807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244</TotalTime>
  <Words>252</Words>
  <Application>Microsoft Office PowerPoint</Application>
  <PresentationFormat>Экран (4:3)</PresentationFormat>
  <Paragraphs>34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Справедливость</vt:lpstr>
      <vt:lpstr>Петербург как центр образования и науки 19 века</vt:lpstr>
      <vt:lpstr>Город-центр российского образования и просвещения.</vt:lpstr>
      <vt:lpstr>Город-центр российского образования и просвещения.</vt:lpstr>
      <vt:lpstr>Город-центр российского образования и просвещения.</vt:lpstr>
      <vt:lpstr>Город-центр российской науки.</vt:lpstr>
      <vt:lpstr>Город-центр российской науки.</vt:lpstr>
      <vt:lpstr>Город-центр российской науки.</vt:lpstr>
      <vt:lpstr>Время технических новинок.</vt:lpstr>
      <vt:lpstr>Новые изобретения</vt:lpstr>
      <vt:lpstr>Подведём итоги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Петербург как центр образования и науки 19 века</dc:title>
  <dc:creator>Г</dc:creator>
  <cp:lastModifiedBy>Преподаватель</cp:lastModifiedBy>
  <cp:revision>9</cp:revision>
  <dcterms:created xsi:type="dcterms:W3CDTF">2018-10-19T23:11:01Z</dcterms:created>
  <dcterms:modified xsi:type="dcterms:W3CDTF">2021-04-24T13:49:24Z</dcterms:modified>
</cp:coreProperties>
</file>