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8A4A068-853D-4C5A-A686-BB8FAE59F997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A2AA75-0D08-480F-800F-967E97AC5D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5.jpeg"/><Relationship Id="rId18" Type="http://schemas.openxmlformats.org/officeDocument/2006/relationships/image" Target="../media/image18.pn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image" Target="../media/image14.jpeg"/><Relationship Id="rId17" Type="http://schemas.openxmlformats.org/officeDocument/2006/relationships/image" Target="../media/image10.jpeg"/><Relationship Id="rId2" Type="http://schemas.openxmlformats.org/officeDocument/2006/relationships/image" Target="../media/image19.jpeg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5.jpeg"/><Relationship Id="rId5" Type="http://schemas.openxmlformats.org/officeDocument/2006/relationships/image" Target="../media/image21.png"/><Relationship Id="rId15" Type="http://schemas.openxmlformats.org/officeDocument/2006/relationships/image" Target="../media/image17.png"/><Relationship Id="rId10" Type="http://schemas.openxmlformats.org/officeDocument/2006/relationships/image" Target="../media/image16.jpeg"/><Relationship Id="rId4" Type="http://schemas.openxmlformats.org/officeDocument/2006/relationships/image" Target="../media/image20.png"/><Relationship Id="rId9" Type="http://schemas.openxmlformats.org/officeDocument/2006/relationships/image" Target="../media/image3.jpeg"/><Relationship Id="rId1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Слушая сказку, нужно</a:t>
            </a:r>
            <a:b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Распределить картинки в нужном порядке!</a:t>
            </a:r>
            <a:endParaRPr lang="ru-RU" sz="24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4-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5229200"/>
            <a:ext cx="1280448" cy="14054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5ded8e7ad20c8704d47ebf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5085184"/>
            <a:ext cx="1562776" cy="1562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heese-clip-art-4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04664"/>
            <a:ext cx="1567593" cy="1193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horse-saddle-vector-1038144.jpg"/>
          <p:cNvPicPr>
            <a:picLocks noChangeAspect="1"/>
          </p:cNvPicPr>
          <p:nvPr/>
        </p:nvPicPr>
        <p:blipFill>
          <a:blip r:embed="rId5" cstate="print"/>
          <a:srcRect b="7418"/>
          <a:stretch>
            <a:fillRect/>
          </a:stretch>
        </p:blipFill>
        <p:spPr>
          <a:xfrm>
            <a:off x="179512" y="3717032"/>
            <a:ext cx="1163052" cy="1556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img_56d57eeb6ca6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3356992"/>
            <a:ext cx="1695885" cy="1657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kovrik_pazl_12_bez_izobrazheniy_relefnyy_nt10_funkids_sens_12_10_art._kb_049_6_nt10_s__790262_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1412776"/>
            <a:ext cx="1463792" cy="1463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maxresdefault.jpg"/>
          <p:cNvPicPr>
            <a:picLocks noChangeAspect="1"/>
          </p:cNvPicPr>
          <p:nvPr/>
        </p:nvPicPr>
        <p:blipFill>
          <a:blip r:embed="rId8" cstate="print"/>
          <a:srcRect l="32152" r="32411"/>
          <a:stretch>
            <a:fillRect/>
          </a:stretch>
        </p:blipFill>
        <p:spPr>
          <a:xfrm>
            <a:off x="179512" y="1484784"/>
            <a:ext cx="1224136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netter-hund-24854566.jpg"/>
          <p:cNvPicPr>
            <a:picLocks noChangeAspect="1"/>
          </p:cNvPicPr>
          <p:nvPr/>
        </p:nvPicPr>
        <p:blipFill>
          <a:blip r:embed="rId9" cstate="print"/>
          <a:srcRect r="11189"/>
          <a:stretch>
            <a:fillRect/>
          </a:stretch>
        </p:blipFill>
        <p:spPr>
          <a:xfrm>
            <a:off x="7092280" y="1484784"/>
            <a:ext cx="1138213" cy="1466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s12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75656" y="1484784"/>
            <a:ext cx="1338777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Картинки-для-срисовки-лисы-025-768x76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796136" y="1700808"/>
            <a:ext cx="1262576" cy="1262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hello_html_m2a67d570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15816" y="1484784"/>
            <a:ext cx="1145495" cy="1688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504071_4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63888" y="2924944"/>
            <a:ext cx="1814872" cy="18070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2580478918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835696" y="5157192"/>
            <a:ext cx="1780055" cy="1501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kisspng-reindeer-antler-clip-art-antler-5ac3b536a38a13.2990722415227753506699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948264" y="3284984"/>
            <a:ext cx="1274744" cy="1104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 descr="kisspng-the-floating-feather-color-colored-feathers-5a9da0c3a8e092.7781503715202797476917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08104" y="3429000"/>
            <a:ext cx="1352736" cy="1292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 descr="2017-05-20_12-57-335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07504" y="5301208"/>
            <a:ext cx="1727972" cy="1394742"/>
          </a:xfrm>
          <a:prstGeom prst="rect">
            <a:avLst/>
          </a:prstGeom>
        </p:spPr>
      </p:pic>
      <p:pic>
        <p:nvPicPr>
          <p:cNvPr id="23" name="Рисунок 22" descr="7873e937d027d6fba0551bd04283350e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948264" y="5013176"/>
            <a:ext cx="1133098" cy="1597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4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1377680" cy="1512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netter-hund-24854566.jpg"/>
          <p:cNvPicPr>
            <a:picLocks noChangeAspect="1"/>
          </p:cNvPicPr>
          <p:nvPr/>
        </p:nvPicPr>
        <p:blipFill>
          <a:blip r:embed="rId3" cstate="print"/>
          <a:srcRect r="11189"/>
          <a:stretch>
            <a:fillRect/>
          </a:stretch>
        </p:blipFill>
        <p:spPr>
          <a:xfrm>
            <a:off x="1619672" y="332656"/>
            <a:ext cx="1138213" cy="1466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504071_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188640"/>
            <a:ext cx="1735630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heese-clip-art-4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76672"/>
            <a:ext cx="1418100" cy="1080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maxresdefault.jpg"/>
          <p:cNvPicPr>
            <a:picLocks noChangeAspect="1"/>
          </p:cNvPicPr>
          <p:nvPr/>
        </p:nvPicPr>
        <p:blipFill>
          <a:blip r:embed="rId6" cstate="print"/>
          <a:srcRect l="32152" r="32411"/>
          <a:stretch>
            <a:fillRect/>
          </a:stretch>
        </p:blipFill>
        <p:spPr>
          <a:xfrm>
            <a:off x="6444208" y="188640"/>
            <a:ext cx="1224136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Картинки-для-срисовки-лисы-025-768x76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988840"/>
            <a:ext cx="1262576" cy="1262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hello_html_m2a67d57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19672" y="1988840"/>
            <a:ext cx="1145495" cy="1688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5ded8e7ad20c8704d47ebf2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7824" y="2132856"/>
            <a:ext cx="1562776" cy="1562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kisspng-the-floating-feather-color-colored-feathers-5a9da0c3a8e092.77815037152027974769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88024" y="2060848"/>
            <a:ext cx="1352736" cy="1292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kisspng-reindeer-antler-clip-art-antler-5ac3b536a38a13.299072241522775350669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72200" y="2348880"/>
            <a:ext cx="1274744" cy="1104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2580478918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07504" y="3717032"/>
            <a:ext cx="1780055" cy="15017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horse-saddle-vector-1038144.jpg"/>
          <p:cNvPicPr>
            <a:picLocks noChangeAspect="1"/>
          </p:cNvPicPr>
          <p:nvPr/>
        </p:nvPicPr>
        <p:blipFill>
          <a:blip r:embed="rId13" cstate="print"/>
          <a:srcRect b="7418"/>
          <a:stretch>
            <a:fillRect/>
          </a:stretch>
        </p:blipFill>
        <p:spPr>
          <a:xfrm>
            <a:off x="3491880" y="3789040"/>
            <a:ext cx="1163052" cy="1556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kovrik_pazl_12_bez_izobrazheniy_relefnyy_nt10_funkids_sens_12_10_art._kb_049_6_nt10_s__790262_2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716016" y="3645024"/>
            <a:ext cx="1463792" cy="1463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2017-05-20_12-57-335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835696" y="3789040"/>
            <a:ext cx="1727972" cy="1394742"/>
          </a:xfrm>
          <a:prstGeom prst="rect">
            <a:avLst/>
          </a:prstGeom>
        </p:spPr>
      </p:pic>
      <p:pic>
        <p:nvPicPr>
          <p:cNvPr id="18" name="Рисунок 17" descr="img_56d57eeb6ca66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372200" y="3573016"/>
            <a:ext cx="1695885" cy="1657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s1200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907704" y="5201816"/>
            <a:ext cx="1338777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7873e937d027d6fba0551bd04283350e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004048" y="5260119"/>
            <a:ext cx="1133098" cy="1597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4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Слушая сказку, нужно Распределить картинки в нужном порядке!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Рысева</dc:creator>
  <cp:lastModifiedBy>Мария Рысева</cp:lastModifiedBy>
  <cp:revision>6</cp:revision>
  <dcterms:created xsi:type="dcterms:W3CDTF">2021-04-21T12:05:57Z</dcterms:created>
  <dcterms:modified xsi:type="dcterms:W3CDTF">2021-04-21T13:01:49Z</dcterms:modified>
</cp:coreProperties>
</file>