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83" r:id="rId2"/>
    <p:sldId id="281" r:id="rId3"/>
    <p:sldId id="285" r:id="rId4"/>
    <p:sldId id="286" r:id="rId5"/>
    <p:sldId id="259" r:id="rId6"/>
    <p:sldId id="263" r:id="rId7"/>
    <p:sldId id="261" r:id="rId8"/>
    <p:sldId id="262" r:id="rId9"/>
    <p:sldId id="28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3D253-1643-4914-9B41-6690EE9D7CEB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37F1F-07BB-4197-8644-206B1E38C9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82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37F1F-07BB-4197-8644-206B1E38C9D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18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30FC8D-8303-4849-8BE4-5DA9B0904954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7.WAV"/><Relationship Id="rId7" Type="http://schemas.openxmlformats.org/officeDocument/2006/relationships/image" Target="../media/image1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68d/000e23d4-eaa27f00/img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86116" y="3286124"/>
            <a:ext cx="52149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r>
              <a:rPr lang="ru-RU" sz="6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 </a:t>
            </a:r>
            <a:r>
              <a:rPr lang="ru-RU" sz="5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endParaRPr lang="ru-RU" sz="54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~PP355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73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Eksterina\Desktop\титулы\обсудите с детьми 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14290"/>
            <a:ext cx="4752528" cy="6443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3306" y="785794"/>
            <a:ext cx="5500694" cy="4525963"/>
          </a:xfrm>
          <a:noFill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                                        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 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ЧТО ТАКОЕ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     БЕЗОПАСНОСТЬ 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1357298"/>
            <a:ext cx="571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r>
              <a:rPr lang="ru-RU" sz="6000" dirty="0" smtClean="0">
                <a:latin typeface="Arial Black" pitchFamily="34" charset="0"/>
                <a:cs typeface="Times New Roman" pitchFamily="18" charset="0"/>
              </a:rPr>
              <a:t> 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7" name="~PP15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70686"/>
      </p:ext>
    </p:extLst>
  </p:cSld>
  <p:clrMapOvr>
    <a:masterClrMapping/>
  </p:clrMapOvr>
  <p:transition spd="slow" advTm="46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avatars.mds.yandex.net/get-zen_doc/1586459/pub_5d9377bdd7859b00b27f5995_5d9798345eb26800ad09503b/scale_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28926" y="1285860"/>
            <a:ext cx="531767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Дружок,</a:t>
            </a:r>
          </a:p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приглашаем </a:t>
            </a:r>
          </a:p>
          <a:p>
            <a:pPr algn="ctr"/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тебя в гости</a:t>
            </a:r>
            <a:endParaRPr lang="ru-RU" sz="4800" b="1" i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~PP107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9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2" name="Picture 8" descr="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8596" y="142852"/>
            <a:ext cx="8472518" cy="10001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3" descr="C:\Users\Eksterina\Desktop\Безопасность дома\IxaznIV8VX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4177417" cy="492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00562" y="2143116"/>
            <a:ext cx="4000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Коль дверной звонит звонок-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Посмотри сперва в глазок,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Кто пришёл к тебе, узнай,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Но чужим не открывай!</a:t>
            </a:r>
          </a:p>
          <a:p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Если нет глазка, тогда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«Кто там?» спрашивай всегда,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А не станут отвечать –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Дверь не вздумай открывать!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1604" y="357166"/>
            <a:ext cx="5857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НЕ   ОТКРЫВАЙ    НЕЗНАКОМЫМ!</a:t>
            </a:r>
            <a:endParaRPr lang="ru-RU" sz="2400" b="1" dirty="0">
              <a:solidFill>
                <a:srgbClr val="800000"/>
              </a:solidFill>
            </a:endParaRPr>
          </a:p>
        </p:txBody>
      </p:sp>
      <p:pic>
        <p:nvPicPr>
          <p:cNvPr id="7" name="~PP359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5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5.infourok.ru/uploads/ex/0f96/000c92b5-dd728ee7/img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928670"/>
            <a:ext cx="4714908" cy="55721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29158" y="2000240"/>
            <a:ext cx="4214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Пилюли и таблетки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Нельзя тайком глотать!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Об этом наши детки 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Обязаны узнать.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Вот если заболеете,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Врача вам позовут,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То взрослые таблетку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Вам сами принесут.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Но если не больны вы,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Таблетки есть нельзя: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Глотать их без причины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Опасно вам друзья!!!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5918" y="357166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НЕ   ПРОБУЙ    ЛЕКАРСТВА!</a:t>
            </a:r>
            <a:endParaRPr lang="ru-RU" sz="2400" b="1" dirty="0">
              <a:solidFill>
                <a:srgbClr val="800000"/>
              </a:solidFill>
            </a:endParaRPr>
          </a:p>
        </p:txBody>
      </p:sp>
      <p:pic>
        <p:nvPicPr>
          <p:cNvPr id="5" name="~PP42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20161"/>
      </p:ext>
    </p:extLst>
  </p:cSld>
  <p:clrMapOvr>
    <a:masterClrMapping/>
  </p:clrMapOvr>
  <p:transition spd="slow" advTm="294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Eksterina\Desktop\Безопасность дома\87-9-kartinki-bezopasnost-detej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642918"/>
            <a:ext cx="4572032" cy="5857916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42852"/>
            <a:ext cx="8858312" cy="12858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rgbClr val="800000"/>
                </a:solidFill>
              </a:rPr>
              <a:t>НЕ  ИГРАЙ  СО  СПИЧКАМИ    –  ЭТО  ОПАСНО!</a:t>
            </a:r>
            <a:endParaRPr lang="ru-RU" sz="2400" b="1" dirty="0">
              <a:solidFill>
                <a:srgbClr val="800000"/>
              </a:solidFill>
            </a:endParaRP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9190" y="2000240"/>
            <a:ext cx="36433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Ростом спичка невеличка,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Не смотрите, что мала,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Эта маленькая спичка,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Может сделать  много зла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Крепко помните друзья,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Что с огнём шалить нельзя!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~PP3523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510120"/>
      </p:ext>
    </p:extLst>
  </p:cSld>
  <p:clrMapOvr>
    <a:masterClrMapping/>
  </p:clrMapOvr>
  <p:transition spd="slow" advTm="222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5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4" name="Picture 6" descr="https://4.bp.blogspot.com/-n3lGpk2LfNc/WUk_U3XFuMI/AAAAAAAAkL8/8WY5HHULYLMinozFqibFYMwNGOAhj-MWwCLcBGAs/s400/quemadura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285860"/>
            <a:ext cx="4357718" cy="5072098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357158" y="428604"/>
            <a:ext cx="9144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БУДЬ  ОСТОРОЖЕН  С   ГОРЯЧИМИ   ЖИДКОСТЯМИ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1428736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Когда в кастрюле  кипяток,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Не прикасайся к ней, дружок,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очень осторожен будь!</a:t>
            </a:r>
          </a:p>
          <a:p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Поверь кипящая вода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Была опасною всегда</a:t>
            </a:r>
          </a:p>
          <a:p>
            <a:endParaRPr lang="ru-RU" dirty="0"/>
          </a:p>
        </p:txBody>
      </p:sp>
      <p:pic>
        <p:nvPicPr>
          <p:cNvPr id="10" name="Picture 2" descr="https://ds03.infourok.ru/uploads/ex/11b0/00004c47-3faf0df6/img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857628"/>
            <a:ext cx="3500462" cy="2500330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~PP66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189419"/>
      </p:ext>
    </p:extLst>
  </p:cSld>
  <p:clrMapOvr>
    <a:masterClrMapping/>
  </p:clrMapOvr>
  <p:transition spd="slow" advTm="175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93722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800000"/>
                </a:solidFill>
                <a:cs typeface="Times New Roman" pitchFamily="18" charset="0"/>
              </a:rPr>
              <a:t>ВЫЙДЕШЬ  НА  БАЛКОН – ТАК  ЗНАЙ: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800000"/>
                </a:solidFill>
                <a:cs typeface="Times New Roman" pitchFamily="18" charset="0"/>
              </a:rPr>
              <a:t>ЭТО МОЖЕТ БЫТЬ ОПАСНО – С ВЫСОТЫ ЛЕТЕТЬ УЖАСНО!</a:t>
            </a:r>
            <a:endParaRPr lang="ru-RU" sz="2000" b="1" i="1" dirty="0">
              <a:solidFill>
                <a:srgbClr val="800000"/>
              </a:solidFill>
            </a:endParaRPr>
          </a:p>
        </p:txBody>
      </p:sp>
      <p:pic>
        <p:nvPicPr>
          <p:cNvPr id="7170" name="Picture 2" descr="C:\Users\Eksterina\Desktop\Безопасность дома\0w4crpa-0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4357718" cy="50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57752" y="2285992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 перила не взбирайся,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Низко не перегибайся –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Будет сложно удержаться…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Ты ж не хочешь вниз сорваться?</a:t>
            </a:r>
          </a:p>
          <a:p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5" name="~PP143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00361"/>
      </p:ext>
    </p:extLst>
  </p:cSld>
  <p:clrMapOvr>
    <a:masterClrMapping/>
  </p:clrMapOvr>
  <p:transition spd="slow" advTm="211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3908" name="Picture 4" descr="https://avatars.mds.yandex.net/get-zen_doc/1328418/pub_5d281a969ca21400ae078675_5d281b4df8ea6700af21643c/scale_12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357298"/>
            <a:ext cx="4572032" cy="4262428"/>
          </a:xfrm>
          <a:prstGeom prst="rect">
            <a:avLst/>
          </a:prstGeom>
          <a:ln w="88900" cap="sq" cmpd="thickThin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785786" y="428604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БУДЬ  ОСТОРОЖЕН  С  ЭЛЕКТРОПРИБОРАМИ!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2214554"/>
            <a:ext cx="3143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 девочка, и мальчик,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Не суй в розетку пальчик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В розетку круглый год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Живёт опасный ток!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9" name="~PP3744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74100" y="6388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723</TotalTime>
  <Words>244</Words>
  <Application>Microsoft Office PowerPoint</Application>
  <PresentationFormat>Экран (4:3)</PresentationFormat>
  <Paragraphs>61</Paragraphs>
  <Slides>9</Slides>
  <Notes>1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 Black</vt:lpstr>
      <vt:lpstr>Bookman Old Style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Enigma</dc:creator>
  <cp:lastModifiedBy>Max</cp:lastModifiedBy>
  <cp:revision>71</cp:revision>
  <dcterms:created xsi:type="dcterms:W3CDTF">2018-10-21T10:24:11Z</dcterms:created>
  <dcterms:modified xsi:type="dcterms:W3CDTF">2021-04-24T05:53:22Z</dcterms:modified>
</cp:coreProperties>
</file>