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1" r:id="rId12"/>
    <p:sldId id="267" r:id="rId13"/>
    <p:sldId id="268" r:id="rId14"/>
    <p:sldId id="269" r:id="rId15"/>
    <p:sldId id="271" r:id="rId16"/>
    <p:sldId id="272" r:id="rId17"/>
    <p:sldId id="273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3BDD66-C166-49B9-A8A2-64B8FD3C81FF}" type="datetimeFigureOut">
              <a:rPr lang="ru-RU" smtClean="0"/>
              <a:t>20.10.2014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847A84-E935-4CA2-9A27-139965DD11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Крошка - сын к отцу пришел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спросила кроха: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«Что такое хорошо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что такое плохо»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Куда деть грудь пятого размера. - Страница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1550"/>
            <a:ext cx="3240360" cy="3564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im1-tub-ru.yandex.net/i?id=9f3bfb313821d3ae2203a55f7be99604-6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980728"/>
            <a:ext cx="6003067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Творческий портал Creative.SU : Девушка Марсел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825" y="692696"/>
            <a:ext cx="7588943" cy="5249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kidpix: Что такое хорошо и что такое плох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2656"/>
            <a:ext cx="4695825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im1-tub-ru.yandex.net/i?id=6f7353936fadd96f3965b7d0d334918d-47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08720"/>
            <a:ext cx="594066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Дети хулиганят из-за учителей :: donbass.ua - новости Донбас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200800" cy="5100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Народ.Ру: Аннот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0"/>
            <a:ext cx="4320480" cy="6477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Правила пожарной безопасности в стихах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39" y="764704"/>
            <a:ext cx="7097931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Рецензии покупателей на &quot;Игра &amp;quot;Что такое хорошо. Что такое плохо?&amp;quot;&quot; - Магазин Издательства Азбука"/>
          <p:cNvPicPr>
            <a:picLocks noChangeAspect="1" noChangeArrowheads="1"/>
          </p:cNvPicPr>
          <p:nvPr/>
        </p:nvPicPr>
        <p:blipFill>
          <a:blip r:embed="rId2" cstate="print"/>
          <a:srcRect r="50501" b="48557"/>
          <a:stretch>
            <a:fillRect/>
          </a:stretch>
        </p:blipFill>
        <p:spPr bwMode="auto">
          <a:xfrm>
            <a:off x="2411760" y="1268760"/>
            <a:ext cx="3672408" cy="3839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День проявления доброты картинки - Разные открытки - Открытки - Картинки и фото - Комната изображений Room Pictures"/>
          <p:cNvPicPr>
            <a:picLocks noChangeAspect="1" noChangeArrowheads="1"/>
          </p:cNvPicPr>
          <p:nvPr/>
        </p:nvPicPr>
        <p:blipFill>
          <a:blip r:embed="rId2" cstate="print"/>
          <a:srcRect b="9710"/>
          <a:stretch>
            <a:fillRect/>
          </a:stretch>
        </p:blipFill>
        <p:spPr bwMode="auto">
          <a:xfrm>
            <a:off x="1763688" y="1052736"/>
            <a:ext cx="575310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«Посеешь поступок –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пожнешь привычку»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Хороший поступок – это когда делаешь то, что не вредит ни тебе, ни другим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«Если ты хочешь, чтобы никто </a:t>
            </a:r>
            <a:b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знал о каких – либо твоих неправильных поступках, никогда не совершай их»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Етские рисунки нa тему дaбротa - рисунки за линолеум"/>
          <p:cNvPicPr>
            <a:picLocks noChangeAspect="1" noChangeArrowheads="1"/>
          </p:cNvPicPr>
          <p:nvPr/>
        </p:nvPicPr>
        <p:blipFill>
          <a:blip r:embed="rId2" cstate="print"/>
          <a:srcRect t="3245"/>
          <a:stretch>
            <a:fillRect/>
          </a:stretch>
        </p:blipFill>
        <p:spPr bwMode="auto">
          <a:xfrm>
            <a:off x="755576" y="452154"/>
            <a:ext cx="7848872" cy="55295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Творческий портал Creative.SU : Наброски для школьной методички о хороших и плохих поступках 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782259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Учебно-методическое пособие подготовлено в соответствии с основными требованиями государственного стандарта высшего профессион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92696"/>
            <a:ext cx="4248472" cy="5387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Учимся справляться с агрессией Передплатна агенція ОСНОВА"/>
          <p:cNvPicPr>
            <a:picLocks noChangeAspect="1" noChangeArrowheads="1"/>
          </p:cNvPicPr>
          <p:nvPr/>
        </p:nvPicPr>
        <p:blipFill>
          <a:blip r:embed="rId2" cstate="print"/>
          <a:srcRect l="54890" t="15196" b="39217"/>
          <a:stretch>
            <a:fillRect/>
          </a:stretch>
        </p:blipFill>
        <p:spPr bwMode="auto">
          <a:xfrm>
            <a:off x="1403648" y="1340768"/>
            <a:ext cx="2958083" cy="3926676"/>
          </a:xfrm>
          <a:prstGeom prst="rect">
            <a:avLst/>
          </a:prstGeom>
          <a:noFill/>
        </p:spPr>
      </p:pic>
      <p:pic>
        <p:nvPicPr>
          <p:cNvPr id="32772" name="Picture 4" descr="Учимся справляться с агрессией Передплатна агенція ОСНОВА"/>
          <p:cNvPicPr>
            <a:picLocks noChangeAspect="1" noChangeArrowheads="1"/>
          </p:cNvPicPr>
          <p:nvPr/>
        </p:nvPicPr>
        <p:blipFill>
          <a:blip r:embed="rId2" cstate="print"/>
          <a:srcRect r="45110" b="56312"/>
          <a:stretch>
            <a:fillRect/>
          </a:stretch>
        </p:blipFill>
        <p:spPr bwMode="auto">
          <a:xfrm>
            <a:off x="4860031" y="1340768"/>
            <a:ext cx="3788247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im2-tub-ru.yandex.net/i?id=c3dcee691e83fba5f0f93a1671bc4319-9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48072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</TotalTime>
  <Words>0</Words>
  <Application>Microsoft Office PowerPoint</Application>
  <PresentationFormat>Экран (4:3)</PresentationFormat>
  <Paragraphs>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               Крошка - сын к отцу пришел И спросила кроха: «Что такое хорошо И что такое плохо»</vt:lpstr>
      <vt:lpstr>     «Посеешь поступок –  пожнешь привычку»</vt:lpstr>
      <vt:lpstr>     Хороший поступок – это когда делаешь то, что не вредит ни тебе, ни другим</vt:lpstr>
      <vt:lpstr>       «Если ты хочешь, чтобы никто  не знал о каких – либо твоих неправильных поступках, никогда не совершай их»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Крошка - сын к отцу пришел И спросила кроха: «Что такое хорошо И что такое плохо»</dc:title>
  <dc:creator>User</dc:creator>
  <cp:lastModifiedBy>User</cp:lastModifiedBy>
  <cp:revision>4</cp:revision>
  <dcterms:created xsi:type="dcterms:W3CDTF">2014-10-20T16:30:07Z</dcterms:created>
  <dcterms:modified xsi:type="dcterms:W3CDTF">2014-10-20T17:11:12Z</dcterms:modified>
</cp:coreProperties>
</file>