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9" r:id="rId5"/>
    <p:sldId id="264" r:id="rId6"/>
    <p:sldId id="260" r:id="rId7"/>
    <p:sldId id="261" r:id="rId8"/>
    <p:sldId id="268" r:id="rId9"/>
    <p:sldId id="269" r:id="rId10"/>
    <p:sldId id="270" r:id="rId11"/>
    <p:sldId id="262" r:id="rId12"/>
    <p:sldId id="263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05E38-D74C-429F-96FB-D8E8746C117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7DA6C6-CDD9-4044-9A92-22BE1A03B309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Смена ведущей деятельности - игры на учение</a:t>
          </a:r>
          <a:endParaRPr lang="ru-RU" dirty="0"/>
        </a:p>
      </dgm:t>
    </dgm:pt>
    <dgm:pt modelId="{4B6F039D-4B62-4375-948B-98619A6654D6}" type="parTrans" cxnId="{8DCB5436-D417-4783-A846-84F175D1D4B0}">
      <dgm:prSet/>
      <dgm:spPr/>
      <dgm:t>
        <a:bodyPr/>
        <a:lstStyle/>
        <a:p>
          <a:endParaRPr lang="ru-RU"/>
        </a:p>
      </dgm:t>
    </dgm:pt>
    <dgm:pt modelId="{D080CA06-B6B2-405B-9F50-9278CC9136F1}" type="sibTrans" cxnId="{8DCB5436-D417-4783-A846-84F175D1D4B0}">
      <dgm:prSet/>
      <dgm:spPr/>
      <dgm:t>
        <a:bodyPr/>
        <a:lstStyle/>
        <a:p>
          <a:endParaRPr lang="ru-RU"/>
        </a:p>
      </dgm:t>
    </dgm:pt>
    <dgm:pt modelId="{417D67C3-06BD-4C78-AE1F-541F3DCB05AE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Осознание новой социальной позиции – </a:t>
          </a:r>
          <a:r>
            <a:rPr lang="ru-RU" dirty="0" err="1" smtClean="0"/>
            <a:t>позиции</a:t>
          </a:r>
          <a:r>
            <a:rPr lang="ru-RU" dirty="0" smtClean="0"/>
            <a:t> школьника</a:t>
          </a:r>
          <a:endParaRPr lang="ru-RU" dirty="0"/>
        </a:p>
      </dgm:t>
    </dgm:pt>
    <dgm:pt modelId="{F2BCE706-9A6F-4508-8A89-38C3F92E6B9F}" type="parTrans" cxnId="{AFD33EE9-D23D-4A04-91F9-387E413F675B}">
      <dgm:prSet/>
      <dgm:spPr/>
      <dgm:t>
        <a:bodyPr/>
        <a:lstStyle/>
        <a:p>
          <a:endParaRPr lang="ru-RU"/>
        </a:p>
      </dgm:t>
    </dgm:pt>
    <dgm:pt modelId="{24A46FBD-8A3F-4CBE-880C-E2BB6C0A3323}" type="sibTrans" cxnId="{AFD33EE9-D23D-4A04-91F9-387E413F675B}">
      <dgm:prSet/>
      <dgm:spPr/>
      <dgm:t>
        <a:bodyPr/>
        <a:lstStyle/>
        <a:p>
          <a:endParaRPr lang="ru-RU"/>
        </a:p>
      </dgm:t>
    </dgm:pt>
    <dgm:pt modelId="{1F773228-CE74-48CA-BCAA-11259B6B27E4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Возникновение нового отношения к себе в виде самооценки</a:t>
          </a:r>
          <a:endParaRPr lang="ru-RU" dirty="0"/>
        </a:p>
      </dgm:t>
    </dgm:pt>
    <dgm:pt modelId="{94E8708D-4666-459A-9948-2BA396DB5BED}" type="parTrans" cxnId="{554E57B7-F727-4880-BBDB-EE891A8EE3EF}">
      <dgm:prSet/>
      <dgm:spPr/>
      <dgm:t>
        <a:bodyPr/>
        <a:lstStyle/>
        <a:p>
          <a:endParaRPr lang="ru-RU"/>
        </a:p>
      </dgm:t>
    </dgm:pt>
    <dgm:pt modelId="{DADC9DBF-3C7C-4EC1-A18A-75F96C38BB18}" type="sibTrans" cxnId="{554E57B7-F727-4880-BBDB-EE891A8EE3EF}">
      <dgm:prSet/>
      <dgm:spPr/>
      <dgm:t>
        <a:bodyPr/>
        <a:lstStyle/>
        <a:p>
          <a:endParaRPr lang="ru-RU"/>
        </a:p>
      </dgm:t>
    </dgm:pt>
    <dgm:pt modelId="{893D8D5A-6085-4781-AB94-01EB961B7577}" type="pres">
      <dgm:prSet presAssocID="{EE105E38-D74C-429F-96FB-D8E8746C117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C99BC2-74A2-47F3-A4D6-E59D9C17223D}" type="pres">
      <dgm:prSet presAssocID="{B57DA6C6-CDD9-4044-9A92-22BE1A03B309}" presName="parentLin" presStyleCnt="0"/>
      <dgm:spPr/>
    </dgm:pt>
    <dgm:pt modelId="{D5E4B2B8-02E3-4E23-A598-CD24E3A435FC}" type="pres">
      <dgm:prSet presAssocID="{B57DA6C6-CDD9-4044-9A92-22BE1A03B309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BBE7397-A683-4801-8A6C-BB598CC8A9D3}" type="pres">
      <dgm:prSet presAssocID="{B57DA6C6-CDD9-4044-9A92-22BE1A03B309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810B9-D44E-437B-8461-DFFA31EF4D45}" type="pres">
      <dgm:prSet presAssocID="{B57DA6C6-CDD9-4044-9A92-22BE1A03B309}" presName="negativeSpace" presStyleCnt="0"/>
      <dgm:spPr/>
    </dgm:pt>
    <dgm:pt modelId="{A4B01F39-428F-4ED4-AE3F-066B4846E5B1}" type="pres">
      <dgm:prSet presAssocID="{B57DA6C6-CDD9-4044-9A92-22BE1A03B309}" presName="childText" presStyleLbl="conFgAcc1" presStyleIdx="0" presStyleCnt="3">
        <dgm:presLayoutVars>
          <dgm:bulletEnabled val="1"/>
        </dgm:presLayoutVars>
      </dgm:prSet>
      <dgm:spPr/>
    </dgm:pt>
    <dgm:pt modelId="{EE18E062-66FC-4AB4-A641-F052BDA0C801}" type="pres">
      <dgm:prSet presAssocID="{D080CA06-B6B2-405B-9F50-9278CC9136F1}" presName="spaceBetweenRectangles" presStyleCnt="0"/>
      <dgm:spPr/>
    </dgm:pt>
    <dgm:pt modelId="{0683AB90-51C9-4D85-AEB3-EC137B696713}" type="pres">
      <dgm:prSet presAssocID="{417D67C3-06BD-4C78-AE1F-541F3DCB05AE}" presName="parentLin" presStyleCnt="0"/>
      <dgm:spPr/>
    </dgm:pt>
    <dgm:pt modelId="{D46920EF-ED15-49B2-9474-169BD66E002E}" type="pres">
      <dgm:prSet presAssocID="{417D67C3-06BD-4C78-AE1F-541F3DCB05A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795585A9-FA4E-42D0-8F3E-03B3926D3A9F}" type="pres">
      <dgm:prSet presAssocID="{417D67C3-06BD-4C78-AE1F-541F3DCB05AE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44385-DF53-48A4-93F5-5FC3FD77CC59}" type="pres">
      <dgm:prSet presAssocID="{417D67C3-06BD-4C78-AE1F-541F3DCB05AE}" presName="negativeSpace" presStyleCnt="0"/>
      <dgm:spPr/>
    </dgm:pt>
    <dgm:pt modelId="{E7CBAEBD-E481-493E-AF39-67CE99095265}" type="pres">
      <dgm:prSet presAssocID="{417D67C3-06BD-4C78-AE1F-541F3DCB05AE}" presName="childText" presStyleLbl="conFgAcc1" presStyleIdx="1" presStyleCnt="3">
        <dgm:presLayoutVars>
          <dgm:bulletEnabled val="1"/>
        </dgm:presLayoutVars>
      </dgm:prSet>
      <dgm:spPr/>
    </dgm:pt>
    <dgm:pt modelId="{66782B60-770D-4A76-A9B4-42EB31D16DE4}" type="pres">
      <dgm:prSet presAssocID="{24A46FBD-8A3F-4CBE-880C-E2BB6C0A3323}" presName="spaceBetweenRectangles" presStyleCnt="0"/>
      <dgm:spPr/>
    </dgm:pt>
    <dgm:pt modelId="{DF0A7D85-E323-48B0-AA1C-A3819DCED105}" type="pres">
      <dgm:prSet presAssocID="{1F773228-CE74-48CA-BCAA-11259B6B27E4}" presName="parentLin" presStyleCnt="0"/>
      <dgm:spPr/>
    </dgm:pt>
    <dgm:pt modelId="{C57B9E62-4460-455A-8BE4-6063C15DAF7D}" type="pres">
      <dgm:prSet presAssocID="{1F773228-CE74-48CA-BCAA-11259B6B27E4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3488A746-00D2-47FA-B0E4-1277A825BFEC}" type="pres">
      <dgm:prSet presAssocID="{1F773228-CE74-48CA-BCAA-11259B6B27E4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E99D17-D8E3-4449-80DA-76F84E3BEB9F}" type="pres">
      <dgm:prSet presAssocID="{1F773228-CE74-48CA-BCAA-11259B6B27E4}" presName="negativeSpace" presStyleCnt="0"/>
      <dgm:spPr/>
    </dgm:pt>
    <dgm:pt modelId="{AB63C4F1-B669-4999-9196-7E36ED84D90B}" type="pres">
      <dgm:prSet presAssocID="{1F773228-CE74-48CA-BCAA-11259B6B27E4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34C15702-4603-46EE-B1FE-BBC002E7FDB7}" type="presOf" srcId="{1F773228-CE74-48CA-BCAA-11259B6B27E4}" destId="{C57B9E62-4460-455A-8BE4-6063C15DAF7D}" srcOrd="0" destOrd="0" presId="urn:microsoft.com/office/officeart/2005/8/layout/list1"/>
    <dgm:cxn modelId="{4C92B533-CABA-4F95-8683-0B6F457EBBED}" type="presOf" srcId="{EE105E38-D74C-429F-96FB-D8E8746C117A}" destId="{893D8D5A-6085-4781-AB94-01EB961B7577}" srcOrd="0" destOrd="0" presId="urn:microsoft.com/office/officeart/2005/8/layout/list1"/>
    <dgm:cxn modelId="{AFD33EE9-D23D-4A04-91F9-387E413F675B}" srcId="{EE105E38-D74C-429F-96FB-D8E8746C117A}" destId="{417D67C3-06BD-4C78-AE1F-541F3DCB05AE}" srcOrd="1" destOrd="0" parTransId="{F2BCE706-9A6F-4508-8A89-38C3F92E6B9F}" sibTransId="{24A46FBD-8A3F-4CBE-880C-E2BB6C0A3323}"/>
    <dgm:cxn modelId="{31C86210-7C99-4ACB-BC5F-12AB7D5F865A}" type="presOf" srcId="{B57DA6C6-CDD9-4044-9A92-22BE1A03B309}" destId="{D5E4B2B8-02E3-4E23-A598-CD24E3A435FC}" srcOrd="0" destOrd="0" presId="urn:microsoft.com/office/officeart/2005/8/layout/list1"/>
    <dgm:cxn modelId="{8DCB5436-D417-4783-A846-84F175D1D4B0}" srcId="{EE105E38-D74C-429F-96FB-D8E8746C117A}" destId="{B57DA6C6-CDD9-4044-9A92-22BE1A03B309}" srcOrd="0" destOrd="0" parTransId="{4B6F039D-4B62-4375-948B-98619A6654D6}" sibTransId="{D080CA06-B6B2-405B-9F50-9278CC9136F1}"/>
    <dgm:cxn modelId="{4C8DA7BB-ABEC-4551-8ADB-972336AE3B28}" type="presOf" srcId="{417D67C3-06BD-4C78-AE1F-541F3DCB05AE}" destId="{D46920EF-ED15-49B2-9474-169BD66E002E}" srcOrd="0" destOrd="0" presId="urn:microsoft.com/office/officeart/2005/8/layout/list1"/>
    <dgm:cxn modelId="{554E57B7-F727-4880-BBDB-EE891A8EE3EF}" srcId="{EE105E38-D74C-429F-96FB-D8E8746C117A}" destId="{1F773228-CE74-48CA-BCAA-11259B6B27E4}" srcOrd="2" destOrd="0" parTransId="{94E8708D-4666-459A-9948-2BA396DB5BED}" sibTransId="{DADC9DBF-3C7C-4EC1-A18A-75F96C38BB18}"/>
    <dgm:cxn modelId="{5BA36545-4094-4EBF-99D5-698BB2656505}" type="presOf" srcId="{417D67C3-06BD-4C78-AE1F-541F3DCB05AE}" destId="{795585A9-FA4E-42D0-8F3E-03B3926D3A9F}" srcOrd="1" destOrd="0" presId="urn:microsoft.com/office/officeart/2005/8/layout/list1"/>
    <dgm:cxn modelId="{5205B6E2-1DFE-43F5-BE2F-6255791A878F}" type="presOf" srcId="{B57DA6C6-CDD9-4044-9A92-22BE1A03B309}" destId="{0BBE7397-A683-4801-8A6C-BB598CC8A9D3}" srcOrd="1" destOrd="0" presId="urn:microsoft.com/office/officeart/2005/8/layout/list1"/>
    <dgm:cxn modelId="{991FAD0F-8DA0-4444-8810-D5DFBADA6C0D}" type="presOf" srcId="{1F773228-CE74-48CA-BCAA-11259B6B27E4}" destId="{3488A746-00D2-47FA-B0E4-1277A825BFEC}" srcOrd="1" destOrd="0" presId="urn:microsoft.com/office/officeart/2005/8/layout/list1"/>
    <dgm:cxn modelId="{FED477B2-B52A-4A58-B125-174918C88833}" type="presParOf" srcId="{893D8D5A-6085-4781-AB94-01EB961B7577}" destId="{D1C99BC2-74A2-47F3-A4D6-E59D9C17223D}" srcOrd="0" destOrd="0" presId="urn:microsoft.com/office/officeart/2005/8/layout/list1"/>
    <dgm:cxn modelId="{27850976-69D0-4E9F-AA73-A700EB33F64B}" type="presParOf" srcId="{D1C99BC2-74A2-47F3-A4D6-E59D9C17223D}" destId="{D5E4B2B8-02E3-4E23-A598-CD24E3A435FC}" srcOrd="0" destOrd="0" presId="urn:microsoft.com/office/officeart/2005/8/layout/list1"/>
    <dgm:cxn modelId="{DFC1A5B0-2750-45C6-8C03-9505E466561C}" type="presParOf" srcId="{D1C99BC2-74A2-47F3-A4D6-E59D9C17223D}" destId="{0BBE7397-A683-4801-8A6C-BB598CC8A9D3}" srcOrd="1" destOrd="0" presId="urn:microsoft.com/office/officeart/2005/8/layout/list1"/>
    <dgm:cxn modelId="{D68A1E22-8C37-46EC-A9CC-C6F440A1F8D2}" type="presParOf" srcId="{893D8D5A-6085-4781-AB94-01EB961B7577}" destId="{C3A810B9-D44E-437B-8461-DFFA31EF4D45}" srcOrd="1" destOrd="0" presId="urn:microsoft.com/office/officeart/2005/8/layout/list1"/>
    <dgm:cxn modelId="{92998B91-F4A2-4CD9-BFB4-969B24738EB1}" type="presParOf" srcId="{893D8D5A-6085-4781-AB94-01EB961B7577}" destId="{A4B01F39-428F-4ED4-AE3F-066B4846E5B1}" srcOrd="2" destOrd="0" presId="urn:microsoft.com/office/officeart/2005/8/layout/list1"/>
    <dgm:cxn modelId="{3AFA7F05-FBE1-4309-9682-8D6617556731}" type="presParOf" srcId="{893D8D5A-6085-4781-AB94-01EB961B7577}" destId="{EE18E062-66FC-4AB4-A641-F052BDA0C801}" srcOrd="3" destOrd="0" presId="urn:microsoft.com/office/officeart/2005/8/layout/list1"/>
    <dgm:cxn modelId="{ABECCE9D-530A-422B-B225-959A26ACF2F9}" type="presParOf" srcId="{893D8D5A-6085-4781-AB94-01EB961B7577}" destId="{0683AB90-51C9-4D85-AEB3-EC137B696713}" srcOrd="4" destOrd="0" presId="urn:microsoft.com/office/officeart/2005/8/layout/list1"/>
    <dgm:cxn modelId="{504F42E6-0EA3-49FF-A171-C736D695561D}" type="presParOf" srcId="{0683AB90-51C9-4D85-AEB3-EC137B696713}" destId="{D46920EF-ED15-49B2-9474-169BD66E002E}" srcOrd="0" destOrd="0" presId="urn:microsoft.com/office/officeart/2005/8/layout/list1"/>
    <dgm:cxn modelId="{722308A1-0F43-46AA-87DC-24A4D06B3DA1}" type="presParOf" srcId="{0683AB90-51C9-4D85-AEB3-EC137B696713}" destId="{795585A9-FA4E-42D0-8F3E-03B3926D3A9F}" srcOrd="1" destOrd="0" presId="urn:microsoft.com/office/officeart/2005/8/layout/list1"/>
    <dgm:cxn modelId="{DF9B3CDF-0705-473A-82B2-82AE52ABAFCB}" type="presParOf" srcId="{893D8D5A-6085-4781-AB94-01EB961B7577}" destId="{60044385-DF53-48A4-93F5-5FC3FD77CC59}" srcOrd="5" destOrd="0" presId="urn:microsoft.com/office/officeart/2005/8/layout/list1"/>
    <dgm:cxn modelId="{443BD35E-8D4B-4854-97A0-AF10C84FA18E}" type="presParOf" srcId="{893D8D5A-6085-4781-AB94-01EB961B7577}" destId="{E7CBAEBD-E481-493E-AF39-67CE99095265}" srcOrd="6" destOrd="0" presId="urn:microsoft.com/office/officeart/2005/8/layout/list1"/>
    <dgm:cxn modelId="{146E99E8-ADEE-43BC-BB84-CC7011981201}" type="presParOf" srcId="{893D8D5A-6085-4781-AB94-01EB961B7577}" destId="{66782B60-770D-4A76-A9B4-42EB31D16DE4}" srcOrd="7" destOrd="0" presId="urn:microsoft.com/office/officeart/2005/8/layout/list1"/>
    <dgm:cxn modelId="{1386A987-CAE0-4865-BFB0-93851B977125}" type="presParOf" srcId="{893D8D5A-6085-4781-AB94-01EB961B7577}" destId="{DF0A7D85-E323-48B0-AA1C-A3819DCED105}" srcOrd="8" destOrd="0" presId="urn:microsoft.com/office/officeart/2005/8/layout/list1"/>
    <dgm:cxn modelId="{9F3F1CBE-EA63-449A-88ED-28392B1C1690}" type="presParOf" srcId="{DF0A7D85-E323-48B0-AA1C-A3819DCED105}" destId="{C57B9E62-4460-455A-8BE4-6063C15DAF7D}" srcOrd="0" destOrd="0" presId="urn:microsoft.com/office/officeart/2005/8/layout/list1"/>
    <dgm:cxn modelId="{443152F4-DFA5-4B50-92F3-B19C834F7329}" type="presParOf" srcId="{DF0A7D85-E323-48B0-AA1C-A3819DCED105}" destId="{3488A746-00D2-47FA-B0E4-1277A825BFEC}" srcOrd="1" destOrd="0" presId="urn:microsoft.com/office/officeart/2005/8/layout/list1"/>
    <dgm:cxn modelId="{75B0986E-2F64-48AE-903D-57AEEE9438BC}" type="presParOf" srcId="{893D8D5A-6085-4781-AB94-01EB961B7577}" destId="{98E99D17-D8E3-4449-80DA-76F84E3BEB9F}" srcOrd="9" destOrd="0" presId="urn:microsoft.com/office/officeart/2005/8/layout/list1"/>
    <dgm:cxn modelId="{9E7774FE-9E5B-432C-ACFF-DE57CC3E6B62}" type="presParOf" srcId="{893D8D5A-6085-4781-AB94-01EB961B7577}" destId="{AB63C4F1-B669-4999-9196-7E36ED84D90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105E38-D74C-429F-96FB-D8E8746C117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57DA6C6-CDD9-4044-9A92-22BE1A03B309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Принятие системы требований, связанных со школьной жизнью</a:t>
          </a:r>
          <a:endParaRPr lang="ru-RU" dirty="0"/>
        </a:p>
      </dgm:t>
    </dgm:pt>
    <dgm:pt modelId="{4B6F039D-4B62-4375-948B-98619A6654D6}" type="parTrans" cxnId="{8DCB5436-D417-4783-A846-84F175D1D4B0}">
      <dgm:prSet/>
      <dgm:spPr/>
      <dgm:t>
        <a:bodyPr/>
        <a:lstStyle/>
        <a:p>
          <a:endParaRPr lang="ru-RU"/>
        </a:p>
      </dgm:t>
    </dgm:pt>
    <dgm:pt modelId="{D080CA06-B6B2-405B-9F50-9278CC9136F1}" type="sibTrans" cxnId="{8DCB5436-D417-4783-A846-84F175D1D4B0}">
      <dgm:prSet/>
      <dgm:spPr/>
      <dgm:t>
        <a:bodyPr/>
        <a:lstStyle/>
        <a:p>
          <a:endParaRPr lang="ru-RU"/>
        </a:p>
      </dgm:t>
    </dgm:pt>
    <dgm:pt modelId="{417D67C3-06BD-4C78-AE1F-541F3DCB05AE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Утрата детской непосредственности</a:t>
          </a:r>
          <a:endParaRPr lang="ru-RU" dirty="0"/>
        </a:p>
      </dgm:t>
    </dgm:pt>
    <dgm:pt modelId="{F2BCE706-9A6F-4508-8A89-38C3F92E6B9F}" type="parTrans" cxnId="{AFD33EE9-D23D-4A04-91F9-387E413F675B}">
      <dgm:prSet/>
      <dgm:spPr/>
      <dgm:t>
        <a:bodyPr/>
        <a:lstStyle/>
        <a:p>
          <a:endParaRPr lang="ru-RU"/>
        </a:p>
      </dgm:t>
    </dgm:pt>
    <dgm:pt modelId="{24A46FBD-8A3F-4CBE-880C-E2BB6C0A3323}" type="sibTrans" cxnId="{AFD33EE9-D23D-4A04-91F9-387E413F675B}">
      <dgm:prSet/>
      <dgm:spPr/>
      <dgm:t>
        <a:bodyPr/>
        <a:lstStyle/>
        <a:p>
          <a:endParaRPr lang="ru-RU"/>
        </a:p>
      </dgm:t>
    </dgm:pt>
    <dgm:pt modelId="{893D8D5A-6085-4781-AB94-01EB961B7577}" type="pres">
      <dgm:prSet presAssocID="{EE105E38-D74C-429F-96FB-D8E8746C117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C99BC2-74A2-47F3-A4D6-E59D9C17223D}" type="pres">
      <dgm:prSet presAssocID="{B57DA6C6-CDD9-4044-9A92-22BE1A03B309}" presName="parentLin" presStyleCnt="0"/>
      <dgm:spPr/>
    </dgm:pt>
    <dgm:pt modelId="{D5E4B2B8-02E3-4E23-A598-CD24E3A435FC}" type="pres">
      <dgm:prSet presAssocID="{B57DA6C6-CDD9-4044-9A92-22BE1A03B309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0BBE7397-A683-4801-8A6C-BB598CC8A9D3}" type="pres">
      <dgm:prSet presAssocID="{B57DA6C6-CDD9-4044-9A92-22BE1A03B309}" presName="parentText" presStyleLbl="node1" presStyleIdx="0" presStyleCnt="2" custScaleX="142857" custLinFactNeighborX="7719" custLinFactNeighborY="-193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810B9-D44E-437B-8461-DFFA31EF4D45}" type="pres">
      <dgm:prSet presAssocID="{B57DA6C6-CDD9-4044-9A92-22BE1A03B309}" presName="negativeSpace" presStyleCnt="0"/>
      <dgm:spPr/>
    </dgm:pt>
    <dgm:pt modelId="{A4B01F39-428F-4ED4-AE3F-066B4846E5B1}" type="pres">
      <dgm:prSet presAssocID="{B57DA6C6-CDD9-4044-9A92-22BE1A03B309}" presName="childText" presStyleLbl="conFgAcc1" presStyleIdx="0" presStyleCnt="2">
        <dgm:presLayoutVars>
          <dgm:bulletEnabled val="1"/>
        </dgm:presLayoutVars>
      </dgm:prSet>
      <dgm:spPr/>
    </dgm:pt>
    <dgm:pt modelId="{EE18E062-66FC-4AB4-A641-F052BDA0C801}" type="pres">
      <dgm:prSet presAssocID="{D080CA06-B6B2-405B-9F50-9278CC9136F1}" presName="spaceBetweenRectangles" presStyleCnt="0"/>
      <dgm:spPr/>
    </dgm:pt>
    <dgm:pt modelId="{0683AB90-51C9-4D85-AEB3-EC137B696713}" type="pres">
      <dgm:prSet presAssocID="{417D67C3-06BD-4C78-AE1F-541F3DCB05AE}" presName="parentLin" presStyleCnt="0"/>
      <dgm:spPr/>
    </dgm:pt>
    <dgm:pt modelId="{D46920EF-ED15-49B2-9474-169BD66E002E}" type="pres">
      <dgm:prSet presAssocID="{417D67C3-06BD-4C78-AE1F-541F3DCB05A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795585A9-FA4E-42D0-8F3E-03B3926D3A9F}" type="pres">
      <dgm:prSet presAssocID="{417D67C3-06BD-4C78-AE1F-541F3DCB05AE}" presName="parentText" presStyleLbl="node1" presStyleIdx="1" presStyleCnt="2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44385-DF53-48A4-93F5-5FC3FD77CC59}" type="pres">
      <dgm:prSet presAssocID="{417D67C3-06BD-4C78-AE1F-541F3DCB05AE}" presName="negativeSpace" presStyleCnt="0"/>
      <dgm:spPr/>
    </dgm:pt>
    <dgm:pt modelId="{E7CBAEBD-E481-493E-AF39-67CE99095265}" type="pres">
      <dgm:prSet presAssocID="{417D67C3-06BD-4C78-AE1F-541F3DCB05A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DB6D56A-23B6-462D-95B4-E8EB58DED2E3}" type="presOf" srcId="{417D67C3-06BD-4C78-AE1F-541F3DCB05AE}" destId="{D46920EF-ED15-49B2-9474-169BD66E002E}" srcOrd="0" destOrd="0" presId="urn:microsoft.com/office/officeart/2005/8/layout/list1"/>
    <dgm:cxn modelId="{7BDED362-DEBF-466A-96C1-D5EA0A55B6B6}" type="presOf" srcId="{EE105E38-D74C-429F-96FB-D8E8746C117A}" destId="{893D8D5A-6085-4781-AB94-01EB961B7577}" srcOrd="0" destOrd="0" presId="urn:microsoft.com/office/officeart/2005/8/layout/list1"/>
    <dgm:cxn modelId="{E8CF65DD-9044-420E-AA09-E52EEEA0FF00}" type="presOf" srcId="{417D67C3-06BD-4C78-AE1F-541F3DCB05AE}" destId="{795585A9-FA4E-42D0-8F3E-03B3926D3A9F}" srcOrd="1" destOrd="0" presId="urn:microsoft.com/office/officeart/2005/8/layout/list1"/>
    <dgm:cxn modelId="{AFD33EE9-D23D-4A04-91F9-387E413F675B}" srcId="{EE105E38-D74C-429F-96FB-D8E8746C117A}" destId="{417D67C3-06BD-4C78-AE1F-541F3DCB05AE}" srcOrd="1" destOrd="0" parTransId="{F2BCE706-9A6F-4508-8A89-38C3F92E6B9F}" sibTransId="{24A46FBD-8A3F-4CBE-880C-E2BB6C0A3323}"/>
    <dgm:cxn modelId="{4AC36ABD-E715-4835-99CB-1186D94CE4A3}" type="presOf" srcId="{B57DA6C6-CDD9-4044-9A92-22BE1A03B309}" destId="{0BBE7397-A683-4801-8A6C-BB598CC8A9D3}" srcOrd="1" destOrd="0" presId="urn:microsoft.com/office/officeart/2005/8/layout/list1"/>
    <dgm:cxn modelId="{8DCB5436-D417-4783-A846-84F175D1D4B0}" srcId="{EE105E38-D74C-429F-96FB-D8E8746C117A}" destId="{B57DA6C6-CDD9-4044-9A92-22BE1A03B309}" srcOrd="0" destOrd="0" parTransId="{4B6F039D-4B62-4375-948B-98619A6654D6}" sibTransId="{D080CA06-B6B2-405B-9F50-9278CC9136F1}"/>
    <dgm:cxn modelId="{0CEC609A-BFA5-4E06-BD4F-6EDF282536E4}" type="presOf" srcId="{B57DA6C6-CDD9-4044-9A92-22BE1A03B309}" destId="{D5E4B2B8-02E3-4E23-A598-CD24E3A435FC}" srcOrd="0" destOrd="0" presId="urn:microsoft.com/office/officeart/2005/8/layout/list1"/>
    <dgm:cxn modelId="{E2054271-A57E-4247-9F48-DEDF382F4370}" type="presParOf" srcId="{893D8D5A-6085-4781-AB94-01EB961B7577}" destId="{D1C99BC2-74A2-47F3-A4D6-E59D9C17223D}" srcOrd="0" destOrd="0" presId="urn:microsoft.com/office/officeart/2005/8/layout/list1"/>
    <dgm:cxn modelId="{B0795361-63B9-4BA8-B176-76453A234A0A}" type="presParOf" srcId="{D1C99BC2-74A2-47F3-A4D6-E59D9C17223D}" destId="{D5E4B2B8-02E3-4E23-A598-CD24E3A435FC}" srcOrd="0" destOrd="0" presId="urn:microsoft.com/office/officeart/2005/8/layout/list1"/>
    <dgm:cxn modelId="{5DC90F86-E8E0-4160-82F0-A50D33E513CB}" type="presParOf" srcId="{D1C99BC2-74A2-47F3-A4D6-E59D9C17223D}" destId="{0BBE7397-A683-4801-8A6C-BB598CC8A9D3}" srcOrd="1" destOrd="0" presId="urn:microsoft.com/office/officeart/2005/8/layout/list1"/>
    <dgm:cxn modelId="{0BF07906-2A31-4838-B390-2E85AD538C31}" type="presParOf" srcId="{893D8D5A-6085-4781-AB94-01EB961B7577}" destId="{C3A810B9-D44E-437B-8461-DFFA31EF4D45}" srcOrd="1" destOrd="0" presId="urn:microsoft.com/office/officeart/2005/8/layout/list1"/>
    <dgm:cxn modelId="{BB658F00-5DE0-4883-982E-C9EDD39EBF04}" type="presParOf" srcId="{893D8D5A-6085-4781-AB94-01EB961B7577}" destId="{A4B01F39-428F-4ED4-AE3F-066B4846E5B1}" srcOrd="2" destOrd="0" presId="urn:microsoft.com/office/officeart/2005/8/layout/list1"/>
    <dgm:cxn modelId="{71829A9A-664A-43A8-B66F-F58D914A9D93}" type="presParOf" srcId="{893D8D5A-6085-4781-AB94-01EB961B7577}" destId="{EE18E062-66FC-4AB4-A641-F052BDA0C801}" srcOrd="3" destOrd="0" presId="urn:microsoft.com/office/officeart/2005/8/layout/list1"/>
    <dgm:cxn modelId="{C9AD1D64-EC28-4E13-A584-EC73BD1ED5CC}" type="presParOf" srcId="{893D8D5A-6085-4781-AB94-01EB961B7577}" destId="{0683AB90-51C9-4D85-AEB3-EC137B696713}" srcOrd="4" destOrd="0" presId="urn:microsoft.com/office/officeart/2005/8/layout/list1"/>
    <dgm:cxn modelId="{8D0938EC-5451-4EC1-93D0-D6CCBFBFB4A6}" type="presParOf" srcId="{0683AB90-51C9-4D85-AEB3-EC137B696713}" destId="{D46920EF-ED15-49B2-9474-169BD66E002E}" srcOrd="0" destOrd="0" presId="urn:microsoft.com/office/officeart/2005/8/layout/list1"/>
    <dgm:cxn modelId="{BB1D46D6-11FF-4313-810A-61D799EAC329}" type="presParOf" srcId="{0683AB90-51C9-4D85-AEB3-EC137B696713}" destId="{795585A9-FA4E-42D0-8F3E-03B3926D3A9F}" srcOrd="1" destOrd="0" presId="urn:microsoft.com/office/officeart/2005/8/layout/list1"/>
    <dgm:cxn modelId="{A32867E9-8E4E-4271-8B98-DAF031B81C39}" type="presParOf" srcId="{893D8D5A-6085-4781-AB94-01EB961B7577}" destId="{60044385-DF53-48A4-93F5-5FC3FD77CC59}" srcOrd="5" destOrd="0" presId="urn:microsoft.com/office/officeart/2005/8/layout/list1"/>
    <dgm:cxn modelId="{7CFB8B77-4736-4656-8A39-F1ABD3CE2FB6}" type="presParOf" srcId="{893D8D5A-6085-4781-AB94-01EB961B7577}" destId="{E7CBAEBD-E481-493E-AF39-67CE99095265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D7904A-1BF6-4F80-BA05-3A46929D65AD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D00F53-6E9E-4D28-8404-CB69B56D122D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Искусственная натянутость в поведении, кривляние, капризы</a:t>
          </a:r>
          <a:endParaRPr lang="ru-RU" dirty="0"/>
        </a:p>
      </dgm:t>
    </dgm:pt>
    <dgm:pt modelId="{0DFF9F75-D8F9-40BB-9384-3BF2D27FF3BC}" type="parTrans" cxnId="{84C30C0B-7CBA-4FE8-B77D-05CED658B35F}">
      <dgm:prSet/>
      <dgm:spPr/>
      <dgm:t>
        <a:bodyPr/>
        <a:lstStyle/>
        <a:p>
          <a:endParaRPr lang="ru-RU"/>
        </a:p>
      </dgm:t>
    </dgm:pt>
    <dgm:pt modelId="{C25923E2-433C-4FD8-B00C-69691562A2EE}" type="sibTrans" cxnId="{84C30C0B-7CBA-4FE8-B77D-05CED658B35F}">
      <dgm:prSet/>
      <dgm:spPr/>
      <dgm:t>
        <a:bodyPr/>
        <a:lstStyle/>
        <a:p>
          <a:endParaRPr lang="ru-RU"/>
        </a:p>
      </dgm:t>
    </dgm:pt>
    <dgm:pt modelId="{ADF7B6E6-0220-4750-9586-AEE5846A6434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«Как будто не слышит», «Надо сто раз повторить»</a:t>
          </a:r>
          <a:endParaRPr lang="ru-RU" dirty="0"/>
        </a:p>
      </dgm:t>
    </dgm:pt>
    <dgm:pt modelId="{C6EC9304-3CF4-43C8-BC76-93B99753FCDE}" type="parTrans" cxnId="{84339E94-CDC7-4F8F-9109-A62BB23C34C5}">
      <dgm:prSet/>
      <dgm:spPr/>
      <dgm:t>
        <a:bodyPr/>
        <a:lstStyle/>
        <a:p>
          <a:endParaRPr lang="ru-RU"/>
        </a:p>
      </dgm:t>
    </dgm:pt>
    <dgm:pt modelId="{55885862-5E45-4C15-8A6A-741B30138372}" type="sibTrans" cxnId="{84339E94-CDC7-4F8F-9109-A62BB23C34C5}">
      <dgm:prSet/>
      <dgm:spPr/>
      <dgm:t>
        <a:bodyPr/>
        <a:lstStyle/>
        <a:p>
          <a:endParaRPr lang="ru-RU"/>
        </a:p>
      </dgm:t>
    </dgm:pt>
    <dgm:pt modelId="{FF689443-21C6-49CE-A062-144CA62D4188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Эмоциональные ситуации на критические ситуации</a:t>
          </a:r>
          <a:endParaRPr lang="ru-RU" dirty="0"/>
        </a:p>
      </dgm:t>
    </dgm:pt>
    <dgm:pt modelId="{AFC7D0A0-346D-46B3-867E-5D99DFB7AE38}" type="parTrans" cxnId="{2B61771D-1CCD-4AF2-9340-71438821643E}">
      <dgm:prSet/>
      <dgm:spPr/>
      <dgm:t>
        <a:bodyPr/>
        <a:lstStyle/>
        <a:p>
          <a:endParaRPr lang="ru-RU"/>
        </a:p>
      </dgm:t>
    </dgm:pt>
    <dgm:pt modelId="{E072CE82-2EF6-48DB-A019-2A961AA02F84}" type="sibTrans" cxnId="{2B61771D-1CCD-4AF2-9340-71438821643E}">
      <dgm:prSet/>
      <dgm:spPr/>
      <dgm:t>
        <a:bodyPr/>
        <a:lstStyle/>
        <a:p>
          <a:endParaRPr lang="ru-RU"/>
        </a:p>
      </dgm:t>
    </dgm:pt>
    <dgm:pt modelId="{FDBE7151-A149-4F60-B090-79C532D7B009}" type="pres">
      <dgm:prSet presAssocID="{FED7904A-1BF6-4F80-BA05-3A46929D65AD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EF1B7F-61E5-4610-A7A5-EA1BB59C2CE9}" type="pres">
      <dgm:prSet presAssocID="{77D00F53-6E9E-4D28-8404-CB69B56D122D}" presName="parentLin" presStyleCnt="0"/>
      <dgm:spPr/>
    </dgm:pt>
    <dgm:pt modelId="{B0FC6F56-81C5-40EA-B4C0-B82E1E7861A3}" type="pres">
      <dgm:prSet presAssocID="{77D00F53-6E9E-4D28-8404-CB69B56D122D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BD3B5F2-A9FA-4994-A68E-E6AA2235E6AB}" type="pres">
      <dgm:prSet presAssocID="{77D00F53-6E9E-4D28-8404-CB69B56D122D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56C165-FF36-4F00-AFA9-2CFD859CC525}" type="pres">
      <dgm:prSet presAssocID="{77D00F53-6E9E-4D28-8404-CB69B56D122D}" presName="negativeSpace" presStyleCnt="0"/>
      <dgm:spPr/>
    </dgm:pt>
    <dgm:pt modelId="{71292A07-E3C9-4C9B-A033-8A5D2714CF1D}" type="pres">
      <dgm:prSet presAssocID="{77D00F53-6E9E-4D28-8404-CB69B56D122D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C77A90-CF8D-44D9-AA8E-C520FCD2B083}" type="pres">
      <dgm:prSet presAssocID="{C25923E2-433C-4FD8-B00C-69691562A2EE}" presName="spaceBetweenRectangles" presStyleCnt="0"/>
      <dgm:spPr/>
    </dgm:pt>
    <dgm:pt modelId="{D624EDD1-A1EA-4EF5-9F28-BEA9B155BA36}" type="pres">
      <dgm:prSet presAssocID="{ADF7B6E6-0220-4750-9586-AEE5846A6434}" presName="parentLin" presStyleCnt="0"/>
      <dgm:spPr/>
    </dgm:pt>
    <dgm:pt modelId="{F1A0AF45-6F31-4F21-B49D-EA74C33A901B}" type="pres">
      <dgm:prSet presAssocID="{ADF7B6E6-0220-4750-9586-AEE5846A6434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526B054-F854-4E4C-B458-D15FA872A8A5}" type="pres">
      <dgm:prSet presAssocID="{ADF7B6E6-0220-4750-9586-AEE5846A6434}" presName="parentText" presStyleLbl="node1" presStyleIdx="1" presStyleCnt="3" custScaleX="142857" custLinFactNeighborX="10275" custLinFactNeighborY="1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DBC5CD-DB38-4E27-9433-EDCF9E942946}" type="pres">
      <dgm:prSet presAssocID="{ADF7B6E6-0220-4750-9586-AEE5846A6434}" presName="negativeSpace" presStyleCnt="0"/>
      <dgm:spPr/>
    </dgm:pt>
    <dgm:pt modelId="{FC09CAAF-EC94-43DE-9E08-B12027D725B5}" type="pres">
      <dgm:prSet presAssocID="{ADF7B6E6-0220-4750-9586-AEE5846A6434}" presName="childText" presStyleLbl="conFgAcc1" presStyleIdx="1" presStyleCnt="3">
        <dgm:presLayoutVars>
          <dgm:bulletEnabled val="1"/>
        </dgm:presLayoutVars>
      </dgm:prSet>
      <dgm:spPr/>
    </dgm:pt>
    <dgm:pt modelId="{6DED3169-376B-4C9D-A9BA-FBDBFF29D33F}" type="pres">
      <dgm:prSet presAssocID="{55885862-5E45-4C15-8A6A-741B30138372}" presName="spaceBetweenRectangles" presStyleCnt="0"/>
      <dgm:spPr/>
    </dgm:pt>
    <dgm:pt modelId="{F6B6967B-BDB9-45DC-96FD-C61EA3F41442}" type="pres">
      <dgm:prSet presAssocID="{FF689443-21C6-49CE-A062-144CA62D4188}" presName="parentLin" presStyleCnt="0"/>
      <dgm:spPr/>
    </dgm:pt>
    <dgm:pt modelId="{1F4FFEF2-4819-444C-A6B6-64ACE6BD860B}" type="pres">
      <dgm:prSet presAssocID="{FF689443-21C6-49CE-A062-144CA62D4188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E4D9CB26-7654-4E3D-AF88-69B1DCA233B7}" type="pres">
      <dgm:prSet presAssocID="{FF689443-21C6-49CE-A062-144CA62D4188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54B3B-BA62-4E33-A624-D8CA41D32274}" type="pres">
      <dgm:prSet presAssocID="{FF689443-21C6-49CE-A062-144CA62D4188}" presName="negativeSpace" presStyleCnt="0"/>
      <dgm:spPr/>
    </dgm:pt>
    <dgm:pt modelId="{FF683B6D-F971-47F0-AE81-9610F4F111B8}" type="pres">
      <dgm:prSet presAssocID="{FF689443-21C6-49CE-A062-144CA62D4188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D68E56-C401-4D0B-9C99-E890FC763510}" type="presOf" srcId="{ADF7B6E6-0220-4750-9586-AEE5846A6434}" destId="{F1A0AF45-6F31-4F21-B49D-EA74C33A901B}" srcOrd="0" destOrd="0" presId="urn:microsoft.com/office/officeart/2005/8/layout/list1"/>
    <dgm:cxn modelId="{84339E94-CDC7-4F8F-9109-A62BB23C34C5}" srcId="{FED7904A-1BF6-4F80-BA05-3A46929D65AD}" destId="{ADF7B6E6-0220-4750-9586-AEE5846A6434}" srcOrd="1" destOrd="0" parTransId="{C6EC9304-3CF4-43C8-BC76-93B99753FCDE}" sibTransId="{55885862-5E45-4C15-8A6A-741B30138372}"/>
    <dgm:cxn modelId="{464F8E8D-D99A-4024-96DC-B974CC2135F9}" type="presOf" srcId="{77D00F53-6E9E-4D28-8404-CB69B56D122D}" destId="{ABD3B5F2-A9FA-4994-A68E-E6AA2235E6AB}" srcOrd="1" destOrd="0" presId="urn:microsoft.com/office/officeart/2005/8/layout/list1"/>
    <dgm:cxn modelId="{2B61771D-1CCD-4AF2-9340-71438821643E}" srcId="{FED7904A-1BF6-4F80-BA05-3A46929D65AD}" destId="{FF689443-21C6-49CE-A062-144CA62D4188}" srcOrd="2" destOrd="0" parTransId="{AFC7D0A0-346D-46B3-867E-5D99DFB7AE38}" sibTransId="{E072CE82-2EF6-48DB-A019-2A961AA02F84}"/>
    <dgm:cxn modelId="{46E71348-E797-4059-BE15-66AAE7DEF54F}" type="presOf" srcId="{FF689443-21C6-49CE-A062-144CA62D4188}" destId="{1F4FFEF2-4819-444C-A6B6-64ACE6BD860B}" srcOrd="0" destOrd="0" presId="urn:microsoft.com/office/officeart/2005/8/layout/list1"/>
    <dgm:cxn modelId="{1ABBF906-2A8D-4F4E-86F5-8C1378B54A15}" type="presOf" srcId="{FF689443-21C6-49CE-A062-144CA62D4188}" destId="{E4D9CB26-7654-4E3D-AF88-69B1DCA233B7}" srcOrd="1" destOrd="0" presId="urn:microsoft.com/office/officeart/2005/8/layout/list1"/>
    <dgm:cxn modelId="{84C30C0B-7CBA-4FE8-B77D-05CED658B35F}" srcId="{FED7904A-1BF6-4F80-BA05-3A46929D65AD}" destId="{77D00F53-6E9E-4D28-8404-CB69B56D122D}" srcOrd="0" destOrd="0" parTransId="{0DFF9F75-D8F9-40BB-9384-3BF2D27FF3BC}" sibTransId="{C25923E2-433C-4FD8-B00C-69691562A2EE}"/>
    <dgm:cxn modelId="{CD97DE27-0FAC-4F59-8BB9-E1E1EE07AEB7}" type="presOf" srcId="{FED7904A-1BF6-4F80-BA05-3A46929D65AD}" destId="{FDBE7151-A149-4F60-B090-79C532D7B009}" srcOrd="0" destOrd="0" presId="urn:microsoft.com/office/officeart/2005/8/layout/list1"/>
    <dgm:cxn modelId="{87C469FD-AFF5-4AD5-BBF4-4EC15991B523}" type="presOf" srcId="{ADF7B6E6-0220-4750-9586-AEE5846A6434}" destId="{0526B054-F854-4E4C-B458-D15FA872A8A5}" srcOrd="1" destOrd="0" presId="urn:microsoft.com/office/officeart/2005/8/layout/list1"/>
    <dgm:cxn modelId="{AC66E6E5-0413-46D5-BCCC-335882673650}" type="presOf" srcId="{77D00F53-6E9E-4D28-8404-CB69B56D122D}" destId="{B0FC6F56-81C5-40EA-B4C0-B82E1E7861A3}" srcOrd="0" destOrd="0" presId="urn:microsoft.com/office/officeart/2005/8/layout/list1"/>
    <dgm:cxn modelId="{0D7FBA35-FB03-450B-B003-DDD99CBD95C3}" type="presParOf" srcId="{FDBE7151-A149-4F60-B090-79C532D7B009}" destId="{F7EF1B7F-61E5-4610-A7A5-EA1BB59C2CE9}" srcOrd="0" destOrd="0" presId="urn:microsoft.com/office/officeart/2005/8/layout/list1"/>
    <dgm:cxn modelId="{6646F9E4-7DB2-4FE4-ABAF-1C57FC15F63E}" type="presParOf" srcId="{F7EF1B7F-61E5-4610-A7A5-EA1BB59C2CE9}" destId="{B0FC6F56-81C5-40EA-B4C0-B82E1E7861A3}" srcOrd="0" destOrd="0" presId="urn:microsoft.com/office/officeart/2005/8/layout/list1"/>
    <dgm:cxn modelId="{ED1D4E1E-6398-4DBF-BC45-1909A5EFBA03}" type="presParOf" srcId="{F7EF1B7F-61E5-4610-A7A5-EA1BB59C2CE9}" destId="{ABD3B5F2-A9FA-4994-A68E-E6AA2235E6AB}" srcOrd="1" destOrd="0" presId="urn:microsoft.com/office/officeart/2005/8/layout/list1"/>
    <dgm:cxn modelId="{5C750955-E672-4030-8D73-F100897941A1}" type="presParOf" srcId="{FDBE7151-A149-4F60-B090-79C532D7B009}" destId="{FB56C165-FF36-4F00-AFA9-2CFD859CC525}" srcOrd="1" destOrd="0" presId="urn:microsoft.com/office/officeart/2005/8/layout/list1"/>
    <dgm:cxn modelId="{20351136-8541-4403-B76A-9A3317A6F495}" type="presParOf" srcId="{FDBE7151-A149-4F60-B090-79C532D7B009}" destId="{71292A07-E3C9-4C9B-A033-8A5D2714CF1D}" srcOrd="2" destOrd="0" presId="urn:microsoft.com/office/officeart/2005/8/layout/list1"/>
    <dgm:cxn modelId="{25D3A92A-A81F-45C1-A289-36777C386242}" type="presParOf" srcId="{FDBE7151-A149-4F60-B090-79C532D7B009}" destId="{40C77A90-CF8D-44D9-AA8E-C520FCD2B083}" srcOrd="3" destOrd="0" presId="urn:microsoft.com/office/officeart/2005/8/layout/list1"/>
    <dgm:cxn modelId="{0525437F-8EE8-4BBB-B7C3-AE812B8DC585}" type="presParOf" srcId="{FDBE7151-A149-4F60-B090-79C532D7B009}" destId="{D624EDD1-A1EA-4EF5-9F28-BEA9B155BA36}" srcOrd="4" destOrd="0" presId="urn:microsoft.com/office/officeart/2005/8/layout/list1"/>
    <dgm:cxn modelId="{9A30D638-6695-4ABA-8061-56C6BBA4392E}" type="presParOf" srcId="{D624EDD1-A1EA-4EF5-9F28-BEA9B155BA36}" destId="{F1A0AF45-6F31-4F21-B49D-EA74C33A901B}" srcOrd="0" destOrd="0" presId="urn:microsoft.com/office/officeart/2005/8/layout/list1"/>
    <dgm:cxn modelId="{B0C9ADF7-CE10-4CE7-96CE-236C75C06E91}" type="presParOf" srcId="{D624EDD1-A1EA-4EF5-9F28-BEA9B155BA36}" destId="{0526B054-F854-4E4C-B458-D15FA872A8A5}" srcOrd="1" destOrd="0" presId="urn:microsoft.com/office/officeart/2005/8/layout/list1"/>
    <dgm:cxn modelId="{8A9FCDC3-640F-4986-97C3-097BFF3786FE}" type="presParOf" srcId="{FDBE7151-A149-4F60-B090-79C532D7B009}" destId="{60DBC5CD-DB38-4E27-9433-EDCF9E942946}" srcOrd="5" destOrd="0" presId="urn:microsoft.com/office/officeart/2005/8/layout/list1"/>
    <dgm:cxn modelId="{244333EC-E423-4FB7-AB21-F20A20486475}" type="presParOf" srcId="{FDBE7151-A149-4F60-B090-79C532D7B009}" destId="{FC09CAAF-EC94-43DE-9E08-B12027D725B5}" srcOrd="6" destOrd="0" presId="urn:microsoft.com/office/officeart/2005/8/layout/list1"/>
    <dgm:cxn modelId="{2D4A485E-79D2-40C4-A614-6BBF2D06A1AB}" type="presParOf" srcId="{FDBE7151-A149-4F60-B090-79C532D7B009}" destId="{6DED3169-376B-4C9D-A9BA-FBDBFF29D33F}" srcOrd="7" destOrd="0" presId="urn:microsoft.com/office/officeart/2005/8/layout/list1"/>
    <dgm:cxn modelId="{85904CB6-1ABB-4727-A6CB-0D2B51CA57CC}" type="presParOf" srcId="{FDBE7151-A149-4F60-B090-79C532D7B009}" destId="{F6B6967B-BDB9-45DC-96FD-C61EA3F41442}" srcOrd="8" destOrd="0" presId="urn:microsoft.com/office/officeart/2005/8/layout/list1"/>
    <dgm:cxn modelId="{C082D1E9-401D-40DF-A70E-91D6E3121590}" type="presParOf" srcId="{F6B6967B-BDB9-45DC-96FD-C61EA3F41442}" destId="{1F4FFEF2-4819-444C-A6B6-64ACE6BD860B}" srcOrd="0" destOrd="0" presId="urn:microsoft.com/office/officeart/2005/8/layout/list1"/>
    <dgm:cxn modelId="{07CFDE34-A94C-4514-BDB6-D0F4EB5C713C}" type="presParOf" srcId="{F6B6967B-BDB9-45DC-96FD-C61EA3F41442}" destId="{E4D9CB26-7654-4E3D-AF88-69B1DCA233B7}" srcOrd="1" destOrd="0" presId="urn:microsoft.com/office/officeart/2005/8/layout/list1"/>
    <dgm:cxn modelId="{AFD402BA-055B-4D7E-A4C3-545877A84148}" type="presParOf" srcId="{FDBE7151-A149-4F60-B090-79C532D7B009}" destId="{2F654B3B-BA62-4E33-A624-D8CA41D32274}" srcOrd="9" destOrd="0" presId="urn:microsoft.com/office/officeart/2005/8/layout/list1"/>
    <dgm:cxn modelId="{BEC82710-99BA-4278-8372-949AF7A7E9F6}" type="presParOf" srcId="{FDBE7151-A149-4F60-B090-79C532D7B009}" destId="{FF683B6D-F971-47F0-AE81-9610F4F111B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F4B009-4A6C-43DD-AC3F-3330060C5A4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BDEC5A-4925-464E-AE1A-65FEAFD159BF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Непослушание в обычных делах и обязанностях</a:t>
          </a:r>
          <a:endParaRPr lang="ru-RU" dirty="0"/>
        </a:p>
      </dgm:t>
    </dgm:pt>
    <dgm:pt modelId="{E805BCB6-EC6A-446D-B35E-3CE9D7915516}" type="parTrans" cxnId="{2C242FFA-F389-4F0F-9CC6-5B27A2BBAF39}">
      <dgm:prSet/>
      <dgm:spPr/>
      <dgm:t>
        <a:bodyPr/>
        <a:lstStyle/>
        <a:p>
          <a:endParaRPr lang="ru-RU"/>
        </a:p>
      </dgm:t>
    </dgm:pt>
    <dgm:pt modelId="{D47EC46A-2921-4070-BD8E-D0AA7C09E21E}" type="sibTrans" cxnId="{2C242FFA-F389-4F0F-9CC6-5B27A2BBAF39}">
      <dgm:prSet/>
      <dgm:spPr/>
      <dgm:t>
        <a:bodyPr/>
        <a:lstStyle/>
        <a:p>
          <a:endParaRPr lang="ru-RU"/>
        </a:p>
      </dgm:t>
    </dgm:pt>
    <dgm:pt modelId="{72DEAEA5-4E84-4B39-9B72-4D00E7E38A00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Оспаривание ребенком родительских просьб</a:t>
          </a:r>
          <a:endParaRPr lang="ru-RU" dirty="0"/>
        </a:p>
      </dgm:t>
    </dgm:pt>
    <dgm:pt modelId="{0872A403-9270-4937-8A1B-5A4477E85940}" type="parTrans" cxnId="{1565B16B-7354-41B6-8025-84283FD9A892}">
      <dgm:prSet/>
      <dgm:spPr/>
      <dgm:t>
        <a:bodyPr/>
        <a:lstStyle/>
        <a:p>
          <a:endParaRPr lang="ru-RU"/>
        </a:p>
      </dgm:t>
    </dgm:pt>
    <dgm:pt modelId="{DDBF4739-0399-4B8D-A15B-DB0DD4EE9951}" type="sibTrans" cxnId="{1565B16B-7354-41B6-8025-84283FD9A892}">
      <dgm:prSet/>
      <dgm:spPr/>
      <dgm:t>
        <a:bodyPr/>
        <a:lstStyle/>
        <a:p>
          <a:endParaRPr lang="ru-RU"/>
        </a:p>
      </dgm:t>
    </dgm:pt>
    <dgm:pt modelId="{DE26EBF5-93E8-40D3-8115-821289608E8A}">
      <dgm:prSet phldrT="[Текст]"/>
      <dgm:spPr>
        <a:ln>
          <a:solidFill>
            <a:srgbClr val="002060"/>
          </a:solidFill>
        </a:ln>
      </dgm:spPr>
      <dgm:t>
        <a:bodyPr/>
        <a:lstStyle/>
        <a:p>
          <a:r>
            <a:rPr lang="ru-RU" dirty="0" smtClean="0"/>
            <a:t>Демонстративная взрослость</a:t>
          </a:r>
          <a:endParaRPr lang="ru-RU" dirty="0"/>
        </a:p>
      </dgm:t>
    </dgm:pt>
    <dgm:pt modelId="{03A8A696-62E2-4075-A887-B6E82FF31D7F}" type="parTrans" cxnId="{713279B1-F0CC-4897-A7F3-2E9CB72978FC}">
      <dgm:prSet/>
      <dgm:spPr/>
      <dgm:t>
        <a:bodyPr/>
        <a:lstStyle/>
        <a:p>
          <a:endParaRPr lang="ru-RU"/>
        </a:p>
      </dgm:t>
    </dgm:pt>
    <dgm:pt modelId="{8D6CFC75-771E-4B77-8313-32970C936960}" type="sibTrans" cxnId="{713279B1-F0CC-4897-A7F3-2E9CB72978FC}">
      <dgm:prSet/>
      <dgm:spPr/>
      <dgm:t>
        <a:bodyPr/>
        <a:lstStyle/>
        <a:p>
          <a:endParaRPr lang="ru-RU"/>
        </a:p>
      </dgm:t>
    </dgm:pt>
    <dgm:pt modelId="{29BB0989-9D4D-4B25-B4BC-D9D8F159D9A1}" type="pres">
      <dgm:prSet presAssocID="{F6F4B009-4A6C-43DD-AC3F-3330060C5A4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B67B56-5A62-4E60-BF26-E09D5D26C0A0}" type="pres">
      <dgm:prSet presAssocID="{A5BDEC5A-4925-464E-AE1A-65FEAFD159BF}" presName="parentLin" presStyleCnt="0"/>
      <dgm:spPr/>
    </dgm:pt>
    <dgm:pt modelId="{9AD6C9AF-870F-4A03-8C5E-9637A43B4932}" type="pres">
      <dgm:prSet presAssocID="{A5BDEC5A-4925-464E-AE1A-65FEAFD159B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6FBF3FB-5770-4084-8730-C2CD43F20F0B}" type="pres">
      <dgm:prSet presAssocID="{A5BDEC5A-4925-464E-AE1A-65FEAFD159BF}" presName="parentText" presStyleLbl="node1" presStyleIdx="0" presStyleCnt="3" custScaleX="142857" custLinFactNeighborX="-12281" custLinFactNeighborY="-47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F97F05-50C6-4007-9A2C-2186859707D7}" type="pres">
      <dgm:prSet presAssocID="{A5BDEC5A-4925-464E-AE1A-65FEAFD159BF}" presName="negativeSpace" presStyleCnt="0"/>
      <dgm:spPr/>
    </dgm:pt>
    <dgm:pt modelId="{A8A4E392-AD14-4646-B11D-76EB25B591BF}" type="pres">
      <dgm:prSet presAssocID="{A5BDEC5A-4925-464E-AE1A-65FEAFD159BF}" presName="childText" presStyleLbl="conFgAcc1" presStyleIdx="0" presStyleCnt="3">
        <dgm:presLayoutVars>
          <dgm:bulletEnabled val="1"/>
        </dgm:presLayoutVars>
      </dgm:prSet>
      <dgm:spPr/>
    </dgm:pt>
    <dgm:pt modelId="{B8019178-E549-4150-A640-899B87354053}" type="pres">
      <dgm:prSet presAssocID="{D47EC46A-2921-4070-BD8E-D0AA7C09E21E}" presName="spaceBetweenRectangles" presStyleCnt="0"/>
      <dgm:spPr/>
    </dgm:pt>
    <dgm:pt modelId="{C82DE0B9-4C8E-40CA-91D5-1436C1B6C722}" type="pres">
      <dgm:prSet presAssocID="{72DEAEA5-4E84-4B39-9B72-4D00E7E38A00}" presName="parentLin" presStyleCnt="0"/>
      <dgm:spPr/>
    </dgm:pt>
    <dgm:pt modelId="{58F16AE0-D97A-43C9-969E-089C19626D97}" type="pres">
      <dgm:prSet presAssocID="{72DEAEA5-4E84-4B39-9B72-4D00E7E38A00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22E9ECEF-BFE4-408B-82EE-81355A5E96AE}" type="pres">
      <dgm:prSet presAssocID="{72DEAEA5-4E84-4B39-9B72-4D00E7E38A00}" presName="parentText" presStyleLbl="node1" presStyleIdx="1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EDAFF-15E3-4589-B22A-F48A3CB9E4C2}" type="pres">
      <dgm:prSet presAssocID="{72DEAEA5-4E84-4B39-9B72-4D00E7E38A00}" presName="negativeSpace" presStyleCnt="0"/>
      <dgm:spPr/>
    </dgm:pt>
    <dgm:pt modelId="{34290229-45EE-4A39-A620-846F76472C60}" type="pres">
      <dgm:prSet presAssocID="{72DEAEA5-4E84-4B39-9B72-4D00E7E38A00}" presName="childText" presStyleLbl="conFgAcc1" presStyleIdx="1" presStyleCnt="3">
        <dgm:presLayoutVars>
          <dgm:bulletEnabled val="1"/>
        </dgm:presLayoutVars>
      </dgm:prSet>
      <dgm:spPr/>
    </dgm:pt>
    <dgm:pt modelId="{00D74F27-3236-43C3-A96A-ABCB7C20C017}" type="pres">
      <dgm:prSet presAssocID="{DDBF4739-0399-4B8D-A15B-DB0DD4EE9951}" presName="spaceBetweenRectangles" presStyleCnt="0"/>
      <dgm:spPr/>
    </dgm:pt>
    <dgm:pt modelId="{2A7FCAEC-4327-4A03-AAAE-CAB32F0105DD}" type="pres">
      <dgm:prSet presAssocID="{DE26EBF5-93E8-40D3-8115-821289608E8A}" presName="parentLin" presStyleCnt="0"/>
      <dgm:spPr/>
    </dgm:pt>
    <dgm:pt modelId="{D4412C96-6A91-408A-A172-77A887B4100E}" type="pres">
      <dgm:prSet presAssocID="{DE26EBF5-93E8-40D3-8115-821289608E8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43E161CA-C700-45FD-BDCB-F0DB62BDF4BD}" type="pres">
      <dgm:prSet presAssocID="{DE26EBF5-93E8-40D3-8115-821289608E8A}" presName="parentText" presStyleLbl="node1" presStyleIdx="2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6A452-99FD-44ED-8E4D-89BCBFD8A16C}" type="pres">
      <dgm:prSet presAssocID="{DE26EBF5-93E8-40D3-8115-821289608E8A}" presName="negativeSpace" presStyleCnt="0"/>
      <dgm:spPr/>
    </dgm:pt>
    <dgm:pt modelId="{8B7DBC80-0476-470B-A84A-D3A12195D527}" type="pres">
      <dgm:prSet presAssocID="{DE26EBF5-93E8-40D3-8115-821289608E8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6383C21E-8746-4DE6-9070-E8E2E9C03418}" type="presOf" srcId="{F6F4B009-4A6C-43DD-AC3F-3330060C5A49}" destId="{29BB0989-9D4D-4B25-B4BC-D9D8F159D9A1}" srcOrd="0" destOrd="0" presId="urn:microsoft.com/office/officeart/2005/8/layout/list1"/>
    <dgm:cxn modelId="{EC126305-4632-47E3-B6C6-2E8C1A449F9B}" type="presOf" srcId="{DE26EBF5-93E8-40D3-8115-821289608E8A}" destId="{43E161CA-C700-45FD-BDCB-F0DB62BDF4BD}" srcOrd="1" destOrd="0" presId="urn:microsoft.com/office/officeart/2005/8/layout/list1"/>
    <dgm:cxn modelId="{7349BDD9-8E0A-43F3-9060-A22D62F2C939}" type="presOf" srcId="{72DEAEA5-4E84-4B39-9B72-4D00E7E38A00}" destId="{58F16AE0-D97A-43C9-969E-089C19626D97}" srcOrd="0" destOrd="0" presId="urn:microsoft.com/office/officeart/2005/8/layout/list1"/>
    <dgm:cxn modelId="{1565B16B-7354-41B6-8025-84283FD9A892}" srcId="{F6F4B009-4A6C-43DD-AC3F-3330060C5A49}" destId="{72DEAEA5-4E84-4B39-9B72-4D00E7E38A00}" srcOrd="1" destOrd="0" parTransId="{0872A403-9270-4937-8A1B-5A4477E85940}" sibTransId="{DDBF4739-0399-4B8D-A15B-DB0DD4EE9951}"/>
    <dgm:cxn modelId="{B5AA59DC-1912-4EC0-823C-166F3DF2728E}" type="presOf" srcId="{DE26EBF5-93E8-40D3-8115-821289608E8A}" destId="{D4412C96-6A91-408A-A172-77A887B4100E}" srcOrd="0" destOrd="0" presId="urn:microsoft.com/office/officeart/2005/8/layout/list1"/>
    <dgm:cxn modelId="{16D6004B-2DAC-4F2A-9E34-8347DE13B947}" type="presOf" srcId="{A5BDEC5A-4925-464E-AE1A-65FEAFD159BF}" destId="{A6FBF3FB-5770-4084-8730-C2CD43F20F0B}" srcOrd="1" destOrd="0" presId="urn:microsoft.com/office/officeart/2005/8/layout/list1"/>
    <dgm:cxn modelId="{168D4ECA-7A03-4C4E-9158-5EC45B3687D0}" type="presOf" srcId="{72DEAEA5-4E84-4B39-9B72-4D00E7E38A00}" destId="{22E9ECEF-BFE4-408B-82EE-81355A5E96AE}" srcOrd="1" destOrd="0" presId="urn:microsoft.com/office/officeart/2005/8/layout/list1"/>
    <dgm:cxn modelId="{2C242FFA-F389-4F0F-9CC6-5B27A2BBAF39}" srcId="{F6F4B009-4A6C-43DD-AC3F-3330060C5A49}" destId="{A5BDEC5A-4925-464E-AE1A-65FEAFD159BF}" srcOrd="0" destOrd="0" parTransId="{E805BCB6-EC6A-446D-B35E-3CE9D7915516}" sibTransId="{D47EC46A-2921-4070-BD8E-D0AA7C09E21E}"/>
    <dgm:cxn modelId="{713279B1-F0CC-4897-A7F3-2E9CB72978FC}" srcId="{F6F4B009-4A6C-43DD-AC3F-3330060C5A49}" destId="{DE26EBF5-93E8-40D3-8115-821289608E8A}" srcOrd="2" destOrd="0" parTransId="{03A8A696-62E2-4075-A887-B6E82FF31D7F}" sibTransId="{8D6CFC75-771E-4B77-8313-32970C936960}"/>
    <dgm:cxn modelId="{483D4ACC-4549-4F52-8908-F35373C059D6}" type="presOf" srcId="{A5BDEC5A-4925-464E-AE1A-65FEAFD159BF}" destId="{9AD6C9AF-870F-4A03-8C5E-9637A43B4932}" srcOrd="0" destOrd="0" presId="urn:microsoft.com/office/officeart/2005/8/layout/list1"/>
    <dgm:cxn modelId="{02A57FAF-2C7F-4E82-B327-7C92CC0E0FF5}" type="presParOf" srcId="{29BB0989-9D4D-4B25-B4BC-D9D8F159D9A1}" destId="{1CB67B56-5A62-4E60-BF26-E09D5D26C0A0}" srcOrd="0" destOrd="0" presId="urn:microsoft.com/office/officeart/2005/8/layout/list1"/>
    <dgm:cxn modelId="{CF7063E0-B56A-4FFF-BE75-ED71E62F462A}" type="presParOf" srcId="{1CB67B56-5A62-4E60-BF26-E09D5D26C0A0}" destId="{9AD6C9AF-870F-4A03-8C5E-9637A43B4932}" srcOrd="0" destOrd="0" presId="urn:microsoft.com/office/officeart/2005/8/layout/list1"/>
    <dgm:cxn modelId="{B6ADB893-931F-4C09-9030-C784B05A3829}" type="presParOf" srcId="{1CB67B56-5A62-4E60-BF26-E09D5D26C0A0}" destId="{A6FBF3FB-5770-4084-8730-C2CD43F20F0B}" srcOrd="1" destOrd="0" presId="urn:microsoft.com/office/officeart/2005/8/layout/list1"/>
    <dgm:cxn modelId="{4A59736E-A3B5-4E27-8FB6-E63F74ABA906}" type="presParOf" srcId="{29BB0989-9D4D-4B25-B4BC-D9D8F159D9A1}" destId="{CBF97F05-50C6-4007-9A2C-2186859707D7}" srcOrd="1" destOrd="0" presId="urn:microsoft.com/office/officeart/2005/8/layout/list1"/>
    <dgm:cxn modelId="{C59E3F08-8C83-4E43-8AC7-47C419CFB572}" type="presParOf" srcId="{29BB0989-9D4D-4B25-B4BC-D9D8F159D9A1}" destId="{A8A4E392-AD14-4646-B11D-76EB25B591BF}" srcOrd="2" destOrd="0" presId="urn:microsoft.com/office/officeart/2005/8/layout/list1"/>
    <dgm:cxn modelId="{C461D7FB-DE40-43E6-8821-73C0C4E48778}" type="presParOf" srcId="{29BB0989-9D4D-4B25-B4BC-D9D8F159D9A1}" destId="{B8019178-E549-4150-A640-899B87354053}" srcOrd="3" destOrd="0" presId="urn:microsoft.com/office/officeart/2005/8/layout/list1"/>
    <dgm:cxn modelId="{718E1B17-D9B0-464E-B88A-F69F5B198CE2}" type="presParOf" srcId="{29BB0989-9D4D-4B25-B4BC-D9D8F159D9A1}" destId="{C82DE0B9-4C8E-40CA-91D5-1436C1B6C722}" srcOrd="4" destOrd="0" presId="urn:microsoft.com/office/officeart/2005/8/layout/list1"/>
    <dgm:cxn modelId="{92685DBE-B885-4090-9B2D-D6570D80539D}" type="presParOf" srcId="{C82DE0B9-4C8E-40CA-91D5-1436C1B6C722}" destId="{58F16AE0-D97A-43C9-969E-089C19626D97}" srcOrd="0" destOrd="0" presId="urn:microsoft.com/office/officeart/2005/8/layout/list1"/>
    <dgm:cxn modelId="{3D5E2448-71A7-4635-A1E6-6DA60F5E4AF9}" type="presParOf" srcId="{C82DE0B9-4C8E-40CA-91D5-1436C1B6C722}" destId="{22E9ECEF-BFE4-408B-82EE-81355A5E96AE}" srcOrd="1" destOrd="0" presId="urn:microsoft.com/office/officeart/2005/8/layout/list1"/>
    <dgm:cxn modelId="{2FDFAE58-B73D-4D43-9B93-3DA8B7970736}" type="presParOf" srcId="{29BB0989-9D4D-4B25-B4BC-D9D8F159D9A1}" destId="{3DCEDAFF-15E3-4589-B22A-F48A3CB9E4C2}" srcOrd="5" destOrd="0" presId="urn:microsoft.com/office/officeart/2005/8/layout/list1"/>
    <dgm:cxn modelId="{4D72F4A3-B702-4260-80B0-ADA7A4BD8971}" type="presParOf" srcId="{29BB0989-9D4D-4B25-B4BC-D9D8F159D9A1}" destId="{34290229-45EE-4A39-A620-846F76472C60}" srcOrd="6" destOrd="0" presId="urn:microsoft.com/office/officeart/2005/8/layout/list1"/>
    <dgm:cxn modelId="{515823B1-A6DA-46BF-B3E1-FEADDBEB2853}" type="presParOf" srcId="{29BB0989-9D4D-4B25-B4BC-D9D8F159D9A1}" destId="{00D74F27-3236-43C3-A96A-ABCB7C20C017}" srcOrd="7" destOrd="0" presId="urn:microsoft.com/office/officeart/2005/8/layout/list1"/>
    <dgm:cxn modelId="{9C908F14-5ACA-4EB3-8610-D0C818088F9D}" type="presParOf" srcId="{29BB0989-9D4D-4B25-B4BC-D9D8F159D9A1}" destId="{2A7FCAEC-4327-4A03-AAAE-CAB32F0105DD}" srcOrd="8" destOrd="0" presId="urn:microsoft.com/office/officeart/2005/8/layout/list1"/>
    <dgm:cxn modelId="{2D68E020-D6D4-4260-AA19-7FF94647B82B}" type="presParOf" srcId="{2A7FCAEC-4327-4A03-AAAE-CAB32F0105DD}" destId="{D4412C96-6A91-408A-A172-77A887B4100E}" srcOrd="0" destOrd="0" presId="urn:microsoft.com/office/officeart/2005/8/layout/list1"/>
    <dgm:cxn modelId="{742B3264-3430-439C-B93A-D1DFD6ED8010}" type="presParOf" srcId="{2A7FCAEC-4327-4A03-AAAE-CAB32F0105DD}" destId="{43E161CA-C700-45FD-BDCB-F0DB62BDF4BD}" srcOrd="1" destOrd="0" presId="urn:microsoft.com/office/officeart/2005/8/layout/list1"/>
    <dgm:cxn modelId="{73D86BBE-D08F-4DB2-BB32-BFEDAE460D61}" type="presParOf" srcId="{29BB0989-9D4D-4B25-B4BC-D9D8F159D9A1}" destId="{DD96A452-99FD-44ED-8E4D-89BCBFD8A16C}" srcOrd="9" destOrd="0" presId="urn:microsoft.com/office/officeart/2005/8/layout/list1"/>
    <dgm:cxn modelId="{72371AE1-9F7E-4905-A8E6-63F773183AD3}" type="presParOf" srcId="{29BB0989-9D4D-4B25-B4BC-D9D8F159D9A1}" destId="{8B7DBC80-0476-470B-A84A-D3A12195D527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F5E3D2-DBDF-4490-9010-9DEFC85C81F5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5334E6-44A3-4A4E-9424-FEE597F11F91}">
      <dgm:prSet phldrT="[Текст]"/>
      <dgm:spPr/>
      <dgm:t>
        <a:bodyPr/>
        <a:lstStyle/>
        <a:p>
          <a:r>
            <a:rPr lang="ru-RU" dirty="0" smtClean="0"/>
            <a:t>Понимание ребенка</a:t>
          </a:r>
          <a:endParaRPr lang="ru-RU" dirty="0"/>
        </a:p>
      </dgm:t>
    </dgm:pt>
    <dgm:pt modelId="{4B960221-4FED-4D34-92AC-4940F6C953FA}" type="parTrans" cxnId="{CD6D2F48-F57A-467E-8806-6D97A4488167}">
      <dgm:prSet/>
      <dgm:spPr/>
      <dgm:t>
        <a:bodyPr/>
        <a:lstStyle/>
        <a:p>
          <a:endParaRPr lang="ru-RU"/>
        </a:p>
      </dgm:t>
    </dgm:pt>
    <dgm:pt modelId="{971B1656-D533-4F2D-96F8-4CD90A93C9E9}" type="sibTrans" cxnId="{CD6D2F48-F57A-467E-8806-6D97A4488167}">
      <dgm:prSet/>
      <dgm:spPr/>
      <dgm:t>
        <a:bodyPr/>
        <a:lstStyle/>
        <a:p>
          <a:endParaRPr lang="ru-RU"/>
        </a:p>
      </dgm:t>
    </dgm:pt>
    <dgm:pt modelId="{A26FC0AE-0A9D-4563-B4A2-6D79FC3BD221}">
      <dgm:prSet phldrT="[Текст]"/>
      <dgm:spPr/>
      <dgm:t>
        <a:bodyPr/>
        <a:lstStyle/>
        <a:p>
          <a:r>
            <a:rPr lang="ru-RU" dirty="0" smtClean="0"/>
            <a:t>Взаимоотношения  с ребенком</a:t>
          </a:r>
          <a:endParaRPr lang="ru-RU" dirty="0"/>
        </a:p>
      </dgm:t>
    </dgm:pt>
    <dgm:pt modelId="{B192E0DF-D111-41D9-967E-2C9376B1D127}" type="parTrans" cxnId="{B142760F-ED9C-4CED-A840-6F1F8812BA60}">
      <dgm:prSet/>
      <dgm:spPr/>
      <dgm:t>
        <a:bodyPr/>
        <a:lstStyle/>
        <a:p>
          <a:endParaRPr lang="ru-RU"/>
        </a:p>
      </dgm:t>
    </dgm:pt>
    <dgm:pt modelId="{1737AD41-1BD3-424F-AA55-F1545C8DF17B}" type="sibTrans" cxnId="{B142760F-ED9C-4CED-A840-6F1F8812BA60}">
      <dgm:prSet/>
      <dgm:spPr/>
      <dgm:t>
        <a:bodyPr/>
        <a:lstStyle/>
        <a:p>
          <a:endParaRPr lang="ru-RU"/>
        </a:p>
      </dgm:t>
    </dgm:pt>
    <dgm:pt modelId="{A8FFB38A-3B32-420A-A789-537FAF252BB3}">
      <dgm:prSet phldrT="[Текст]"/>
      <dgm:spPr/>
      <dgm:t>
        <a:bodyPr/>
        <a:lstStyle/>
        <a:p>
          <a:r>
            <a:rPr lang="ru-RU" dirty="0" smtClean="0"/>
            <a:t>Благополучная адаптация ребенка к обучению в школе</a:t>
          </a:r>
          <a:endParaRPr lang="ru-RU" dirty="0"/>
        </a:p>
      </dgm:t>
    </dgm:pt>
    <dgm:pt modelId="{833E8649-2E6F-4FB2-BD31-C280DF3B64E6}" type="parTrans" cxnId="{F90D78B6-C81F-429F-A5D3-210CF3D94973}">
      <dgm:prSet/>
      <dgm:spPr/>
      <dgm:t>
        <a:bodyPr/>
        <a:lstStyle/>
        <a:p>
          <a:endParaRPr lang="ru-RU"/>
        </a:p>
      </dgm:t>
    </dgm:pt>
    <dgm:pt modelId="{89709480-A0E1-400B-80BF-FAA7F5244E07}" type="sibTrans" cxnId="{F90D78B6-C81F-429F-A5D3-210CF3D94973}">
      <dgm:prSet/>
      <dgm:spPr/>
      <dgm:t>
        <a:bodyPr/>
        <a:lstStyle/>
        <a:p>
          <a:endParaRPr lang="ru-RU"/>
        </a:p>
      </dgm:t>
    </dgm:pt>
    <dgm:pt modelId="{9CF7DCCA-61A1-41FA-911E-F7EAF0CFB402}" type="pres">
      <dgm:prSet presAssocID="{BDF5E3D2-DBDF-4490-9010-9DEFC85C81F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9D0C257-30F6-4085-A632-D3417657896B}" type="pres">
      <dgm:prSet presAssocID="{A8FFB38A-3B32-420A-A789-537FAF252BB3}" presName="boxAndChildren" presStyleCnt="0"/>
      <dgm:spPr/>
    </dgm:pt>
    <dgm:pt modelId="{9B179862-C45E-491B-B7F7-8114FE8EE75F}" type="pres">
      <dgm:prSet presAssocID="{A8FFB38A-3B32-420A-A789-537FAF252BB3}" presName="parentTextBox" presStyleLbl="node1" presStyleIdx="0" presStyleCnt="3"/>
      <dgm:spPr/>
      <dgm:t>
        <a:bodyPr/>
        <a:lstStyle/>
        <a:p>
          <a:endParaRPr lang="ru-RU"/>
        </a:p>
      </dgm:t>
    </dgm:pt>
    <dgm:pt modelId="{E8C597F1-7BE7-460D-B833-DF8E9A560691}" type="pres">
      <dgm:prSet presAssocID="{1737AD41-1BD3-424F-AA55-F1545C8DF17B}" presName="sp" presStyleCnt="0"/>
      <dgm:spPr/>
    </dgm:pt>
    <dgm:pt modelId="{F3C5B141-8998-4A84-AADE-A3D5C1B7BD75}" type="pres">
      <dgm:prSet presAssocID="{A26FC0AE-0A9D-4563-B4A2-6D79FC3BD221}" presName="arrowAndChildren" presStyleCnt="0"/>
      <dgm:spPr/>
    </dgm:pt>
    <dgm:pt modelId="{3B57A368-0DAD-4546-AED7-56D5874E6F5A}" type="pres">
      <dgm:prSet presAssocID="{A26FC0AE-0A9D-4563-B4A2-6D79FC3BD221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33DF8065-7BB6-4256-B821-24CCF1DA19C7}" type="pres">
      <dgm:prSet presAssocID="{971B1656-D533-4F2D-96F8-4CD90A93C9E9}" presName="sp" presStyleCnt="0"/>
      <dgm:spPr/>
    </dgm:pt>
    <dgm:pt modelId="{DAF873D3-33D7-4BC4-8252-1D4AF3EC5847}" type="pres">
      <dgm:prSet presAssocID="{1F5334E6-44A3-4A4E-9424-FEE597F11F91}" presName="arrowAndChildren" presStyleCnt="0"/>
      <dgm:spPr/>
    </dgm:pt>
    <dgm:pt modelId="{CAB80495-E592-479A-9CAD-EE81B8A8DAD4}" type="pres">
      <dgm:prSet presAssocID="{1F5334E6-44A3-4A4E-9424-FEE597F11F91}" presName="parentTextArrow" presStyleLbl="node1" presStyleIdx="2" presStyleCnt="3" custLinFactNeighborY="-46"/>
      <dgm:spPr/>
      <dgm:t>
        <a:bodyPr/>
        <a:lstStyle/>
        <a:p>
          <a:endParaRPr lang="ru-RU"/>
        </a:p>
      </dgm:t>
    </dgm:pt>
  </dgm:ptLst>
  <dgm:cxnLst>
    <dgm:cxn modelId="{F97578ED-EF7C-46C1-90A7-1EF6EB4BF5D3}" type="presOf" srcId="{A26FC0AE-0A9D-4563-B4A2-6D79FC3BD221}" destId="{3B57A368-0DAD-4546-AED7-56D5874E6F5A}" srcOrd="0" destOrd="0" presId="urn:microsoft.com/office/officeart/2005/8/layout/process4"/>
    <dgm:cxn modelId="{109EC629-059E-4DAA-9EEA-AE54B6EF6CC8}" type="presOf" srcId="{1F5334E6-44A3-4A4E-9424-FEE597F11F91}" destId="{CAB80495-E592-479A-9CAD-EE81B8A8DAD4}" srcOrd="0" destOrd="0" presId="urn:microsoft.com/office/officeart/2005/8/layout/process4"/>
    <dgm:cxn modelId="{C24653AA-43C7-45B6-A369-919E3C3342DA}" type="presOf" srcId="{A8FFB38A-3B32-420A-A789-537FAF252BB3}" destId="{9B179862-C45E-491B-B7F7-8114FE8EE75F}" srcOrd="0" destOrd="0" presId="urn:microsoft.com/office/officeart/2005/8/layout/process4"/>
    <dgm:cxn modelId="{CD6D2F48-F57A-467E-8806-6D97A4488167}" srcId="{BDF5E3D2-DBDF-4490-9010-9DEFC85C81F5}" destId="{1F5334E6-44A3-4A4E-9424-FEE597F11F91}" srcOrd="0" destOrd="0" parTransId="{4B960221-4FED-4D34-92AC-4940F6C953FA}" sibTransId="{971B1656-D533-4F2D-96F8-4CD90A93C9E9}"/>
    <dgm:cxn modelId="{B142760F-ED9C-4CED-A840-6F1F8812BA60}" srcId="{BDF5E3D2-DBDF-4490-9010-9DEFC85C81F5}" destId="{A26FC0AE-0A9D-4563-B4A2-6D79FC3BD221}" srcOrd="1" destOrd="0" parTransId="{B192E0DF-D111-41D9-967E-2C9376B1D127}" sibTransId="{1737AD41-1BD3-424F-AA55-F1545C8DF17B}"/>
    <dgm:cxn modelId="{D979A6BB-F18F-475D-AC4D-7BFE9D3EB1D7}" type="presOf" srcId="{BDF5E3D2-DBDF-4490-9010-9DEFC85C81F5}" destId="{9CF7DCCA-61A1-41FA-911E-F7EAF0CFB402}" srcOrd="0" destOrd="0" presId="urn:microsoft.com/office/officeart/2005/8/layout/process4"/>
    <dgm:cxn modelId="{F90D78B6-C81F-429F-A5D3-210CF3D94973}" srcId="{BDF5E3D2-DBDF-4490-9010-9DEFC85C81F5}" destId="{A8FFB38A-3B32-420A-A789-537FAF252BB3}" srcOrd="2" destOrd="0" parTransId="{833E8649-2E6F-4FB2-BD31-C280DF3B64E6}" sibTransId="{89709480-A0E1-400B-80BF-FAA7F5244E07}"/>
    <dgm:cxn modelId="{4CF6DDCD-2A3C-4C53-BA66-34AD86F13DC0}" type="presParOf" srcId="{9CF7DCCA-61A1-41FA-911E-F7EAF0CFB402}" destId="{A9D0C257-30F6-4085-A632-D3417657896B}" srcOrd="0" destOrd="0" presId="urn:microsoft.com/office/officeart/2005/8/layout/process4"/>
    <dgm:cxn modelId="{88B8F89E-D4DF-4652-96DC-97F77E919B1E}" type="presParOf" srcId="{A9D0C257-30F6-4085-A632-D3417657896B}" destId="{9B179862-C45E-491B-B7F7-8114FE8EE75F}" srcOrd="0" destOrd="0" presId="urn:microsoft.com/office/officeart/2005/8/layout/process4"/>
    <dgm:cxn modelId="{217B9782-2767-409B-9C00-AAF1C8C389A2}" type="presParOf" srcId="{9CF7DCCA-61A1-41FA-911E-F7EAF0CFB402}" destId="{E8C597F1-7BE7-460D-B833-DF8E9A560691}" srcOrd="1" destOrd="0" presId="urn:microsoft.com/office/officeart/2005/8/layout/process4"/>
    <dgm:cxn modelId="{7C0B59E2-780F-4CD8-BAA2-1CC74865A479}" type="presParOf" srcId="{9CF7DCCA-61A1-41FA-911E-F7EAF0CFB402}" destId="{F3C5B141-8998-4A84-AADE-A3D5C1B7BD75}" srcOrd="2" destOrd="0" presId="urn:microsoft.com/office/officeart/2005/8/layout/process4"/>
    <dgm:cxn modelId="{0FDB42C3-E1A8-4623-A09D-C09B34754528}" type="presParOf" srcId="{F3C5B141-8998-4A84-AADE-A3D5C1B7BD75}" destId="{3B57A368-0DAD-4546-AED7-56D5874E6F5A}" srcOrd="0" destOrd="0" presId="urn:microsoft.com/office/officeart/2005/8/layout/process4"/>
    <dgm:cxn modelId="{4828275E-54D9-4FFB-AFDF-C9C1208D2759}" type="presParOf" srcId="{9CF7DCCA-61A1-41FA-911E-F7EAF0CFB402}" destId="{33DF8065-7BB6-4256-B821-24CCF1DA19C7}" srcOrd="3" destOrd="0" presId="urn:microsoft.com/office/officeart/2005/8/layout/process4"/>
    <dgm:cxn modelId="{E22835D5-BF0D-4A39-BA8C-138089277848}" type="presParOf" srcId="{9CF7DCCA-61A1-41FA-911E-F7EAF0CFB402}" destId="{DAF873D3-33D7-4BC4-8252-1D4AF3EC5847}" srcOrd="4" destOrd="0" presId="urn:microsoft.com/office/officeart/2005/8/layout/process4"/>
    <dgm:cxn modelId="{AC269EEA-8F06-420E-A5E5-D54176788148}" type="presParOf" srcId="{DAF873D3-33D7-4BC4-8252-1D4AF3EC5847}" destId="{CAB80495-E592-479A-9CAD-EE81B8A8DAD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B01F39-428F-4ED4-AE3F-066B4846E5B1}">
      <dsp:nvSpPr>
        <dsp:cNvPr id="0" name=""/>
        <dsp:cNvSpPr/>
      </dsp:nvSpPr>
      <dsp:spPr>
        <a:xfrm>
          <a:off x="0" y="403305"/>
          <a:ext cx="835824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E7397-A683-4801-8A6C-BB598CC8A9D3}">
      <dsp:nvSpPr>
        <dsp:cNvPr id="0" name=""/>
        <dsp:cNvSpPr/>
      </dsp:nvSpPr>
      <dsp:spPr>
        <a:xfrm>
          <a:off x="397914" y="78585"/>
          <a:ext cx="7958282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Смена ведущей деятельности - игры на учение</a:t>
          </a:r>
          <a:endParaRPr lang="ru-RU" sz="2200" kern="1200" dirty="0"/>
        </a:p>
      </dsp:txBody>
      <dsp:txXfrm>
        <a:off x="397914" y="78585"/>
        <a:ext cx="7958282" cy="649440"/>
      </dsp:txXfrm>
    </dsp:sp>
    <dsp:sp modelId="{E7CBAEBD-E481-493E-AF39-67CE99095265}">
      <dsp:nvSpPr>
        <dsp:cNvPr id="0" name=""/>
        <dsp:cNvSpPr/>
      </dsp:nvSpPr>
      <dsp:spPr>
        <a:xfrm>
          <a:off x="0" y="1401225"/>
          <a:ext cx="835824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585A9-FA4E-42D0-8F3E-03B3926D3A9F}">
      <dsp:nvSpPr>
        <dsp:cNvPr id="0" name=""/>
        <dsp:cNvSpPr/>
      </dsp:nvSpPr>
      <dsp:spPr>
        <a:xfrm>
          <a:off x="397914" y="1076506"/>
          <a:ext cx="7958282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Осознание новой социальной позиции – </a:t>
          </a:r>
          <a:r>
            <a:rPr lang="ru-RU" sz="2200" kern="1200" dirty="0" err="1" smtClean="0"/>
            <a:t>позиции</a:t>
          </a:r>
          <a:r>
            <a:rPr lang="ru-RU" sz="2200" kern="1200" dirty="0" smtClean="0"/>
            <a:t> школьника</a:t>
          </a:r>
          <a:endParaRPr lang="ru-RU" sz="2200" kern="1200" dirty="0"/>
        </a:p>
      </dsp:txBody>
      <dsp:txXfrm>
        <a:off x="397914" y="1076506"/>
        <a:ext cx="7958282" cy="649440"/>
      </dsp:txXfrm>
    </dsp:sp>
    <dsp:sp modelId="{AB63C4F1-B669-4999-9196-7E36ED84D90B}">
      <dsp:nvSpPr>
        <dsp:cNvPr id="0" name=""/>
        <dsp:cNvSpPr/>
      </dsp:nvSpPr>
      <dsp:spPr>
        <a:xfrm>
          <a:off x="0" y="2399146"/>
          <a:ext cx="8358246" cy="554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88A746-00D2-47FA-B0E4-1277A825BFEC}">
      <dsp:nvSpPr>
        <dsp:cNvPr id="0" name=""/>
        <dsp:cNvSpPr/>
      </dsp:nvSpPr>
      <dsp:spPr>
        <a:xfrm>
          <a:off x="397914" y="2074426"/>
          <a:ext cx="7958282" cy="649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Возникновение нового отношения к себе в виде самооценки</a:t>
          </a:r>
          <a:endParaRPr lang="ru-RU" sz="2200" kern="1200" dirty="0"/>
        </a:p>
      </dsp:txBody>
      <dsp:txXfrm>
        <a:off x="397914" y="2074426"/>
        <a:ext cx="7958282" cy="64944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B01F39-428F-4ED4-AE3F-066B4846E5B1}">
      <dsp:nvSpPr>
        <dsp:cNvPr id="0" name=""/>
        <dsp:cNvSpPr/>
      </dsp:nvSpPr>
      <dsp:spPr>
        <a:xfrm>
          <a:off x="0" y="501549"/>
          <a:ext cx="835824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BE7397-A683-4801-8A6C-BB598CC8A9D3}">
      <dsp:nvSpPr>
        <dsp:cNvPr id="0" name=""/>
        <dsp:cNvSpPr/>
      </dsp:nvSpPr>
      <dsp:spPr>
        <a:xfrm>
          <a:off x="399963" y="71437"/>
          <a:ext cx="7958282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Принятие системы требований, связанных со школьной жизнью</a:t>
          </a:r>
          <a:endParaRPr lang="ru-RU" sz="2100" kern="1200" dirty="0"/>
        </a:p>
      </dsp:txBody>
      <dsp:txXfrm>
        <a:off x="399963" y="71437"/>
        <a:ext cx="7958282" cy="619920"/>
      </dsp:txXfrm>
    </dsp:sp>
    <dsp:sp modelId="{E7CBAEBD-E481-493E-AF39-67CE99095265}">
      <dsp:nvSpPr>
        <dsp:cNvPr id="0" name=""/>
        <dsp:cNvSpPr/>
      </dsp:nvSpPr>
      <dsp:spPr>
        <a:xfrm>
          <a:off x="0" y="1454110"/>
          <a:ext cx="835824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585A9-FA4E-42D0-8F3E-03B3926D3A9F}">
      <dsp:nvSpPr>
        <dsp:cNvPr id="0" name=""/>
        <dsp:cNvSpPr/>
      </dsp:nvSpPr>
      <dsp:spPr>
        <a:xfrm>
          <a:off x="397914" y="1144149"/>
          <a:ext cx="7958282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145" tIns="0" rIns="221145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Утрата детской непосредственности</a:t>
          </a:r>
          <a:endParaRPr lang="ru-RU" sz="2100" kern="1200" dirty="0"/>
        </a:p>
      </dsp:txBody>
      <dsp:txXfrm>
        <a:off x="397914" y="1144149"/>
        <a:ext cx="7958282" cy="6199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292A07-E3C9-4C9B-A033-8A5D2714CF1D}">
      <dsp:nvSpPr>
        <dsp:cNvPr id="0" name=""/>
        <dsp:cNvSpPr/>
      </dsp:nvSpPr>
      <dsp:spPr>
        <a:xfrm>
          <a:off x="0" y="364287"/>
          <a:ext cx="837361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D3B5F2-A9FA-4994-A68E-E6AA2235E6AB}">
      <dsp:nvSpPr>
        <dsp:cNvPr id="0" name=""/>
        <dsp:cNvSpPr/>
      </dsp:nvSpPr>
      <dsp:spPr>
        <a:xfrm>
          <a:off x="398646" y="54327"/>
          <a:ext cx="797291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52" tIns="0" rIns="22155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Искусственная натянутость в поведении, кривляние, капризы</a:t>
          </a:r>
          <a:endParaRPr lang="ru-RU" sz="2100" kern="1200" dirty="0"/>
        </a:p>
      </dsp:txBody>
      <dsp:txXfrm>
        <a:off x="398646" y="54327"/>
        <a:ext cx="7972917" cy="619920"/>
      </dsp:txXfrm>
    </dsp:sp>
    <dsp:sp modelId="{FC09CAAF-EC94-43DE-9E08-B12027D725B5}">
      <dsp:nvSpPr>
        <dsp:cNvPr id="0" name=""/>
        <dsp:cNvSpPr/>
      </dsp:nvSpPr>
      <dsp:spPr>
        <a:xfrm>
          <a:off x="0" y="1316848"/>
          <a:ext cx="837361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26B054-F854-4E4C-B458-D15FA872A8A5}">
      <dsp:nvSpPr>
        <dsp:cNvPr id="0" name=""/>
        <dsp:cNvSpPr/>
      </dsp:nvSpPr>
      <dsp:spPr>
        <a:xfrm>
          <a:off x="400698" y="1008115"/>
          <a:ext cx="797291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52" tIns="0" rIns="22155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«Как будто не слышит», «Надо сто раз повторить»</a:t>
          </a:r>
          <a:endParaRPr lang="ru-RU" sz="2100" kern="1200" dirty="0"/>
        </a:p>
      </dsp:txBody>
      <dsp:txXfrm>
        <a:off x="400698" y="1008115"/>
        <a:ext cx="7972917" cy="619920"/>
      </dsp:txXfrm>
    </dsp:sp>
    <dsp:sp modelId="{FF683B6D-F971-47F0-AE81-9610F4F111B8}">
      <dsp:nvSpPr>
        <dsp:cNvPr id="0" name=""/>
        <dsp:cNvSpPr/>
      </dsp:nvSpPr>
      <dsp:spPr>
        <a:xfrm>
          <a:off x="0" y="2269408"/>
          <a:ext cx="837361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D9CB26-7654-4E3D-AF88-69B1DCA233B7}">
      <dsp:nvSpPr>
        <dsp:cNvPr id="0" name=""/>
        <dsp:cNvSpPr/>
      </dsp:nvSpPr>
      <dsp:spPr>
        <a:xfrm>
          <a:off x="398646" y="1959448"/>
          <a:ext cx="797291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1552" tIns="0" rIns="22155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Эмоциональные ситуации на критические ситуации</a:t>
          </a:r>
          <a:endParaRPr lang="ru-RU" sz="2100" kern="1200" dirty="0"/>
        </a:p>
      </dsp:txBody>
      <dsp:txXfrm>
        <a:off x="398646" y="1959448"/>
        <a:ext cx="7972917" cy="61992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A4E392-AD14-4646-B11D-76EB25B591BF}">
      <dsp:nvSpPr>
        <dsp:cNvPr id="0" name=""/>
        <dsp:cNvSpPr/>
      </dsp:nvSpPr>
      <dsp:spPr>
        <a:xfrm>
          <a:off x="0" y="328283"/>
          <a:ext cx="84249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FBF3FB-5770-4084-8730-C2CD43F20F0B}">
      <dsp:nvSpPr>
        <dsp:cNvPr id="0" name=""/>
        <dsp:cNvSpPr/>
      </dsp:nvSpPr>
      <dsp:spPr>
        <a:xfrm>
          <a:off x="351831" y="0"/>
          <a:ext cx="8021781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Непослушание в обычных делах и обязанностях</a:t>
          </a:r>
          <a:endParaRPr lang="ru-RU" sz="2100" kern="1200" dirty="0"/>
        </a:p>
      </dsp:txBody>
      <dsp:txXfrm>
        <a:off x="351831" y="0"/>
        <a:ext cx="8021781" cy="619920"/>
      </dsp:txXfrm>
    </dsp:sp>
    <dsp:sp modelId="{34290229-45EE-4A39-A620-846F76472C60}">
      <dsp:nvSpPr>
        <dsp:cNvPr id="0" name=""/>
        <dsp:cNvSpPr/>
      </dsp:nvSpPr>
      <dsp:spPr>
        <a:xfrm>
          <a:off x="0" y="1280844"/>
          <a:ext cx="84249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E9ECEF-BFE4-408B-82EE-81355A5E96AE}">
      <dsp:nvSpPr>
        <dsp:cNvPr id="0" name=""/>
        <dsp:cNvSpPr/>
      </dsp:nvSpPr>
      <dsp:spPr>
        <a:xfrm>
          <a:off x="401089" y="970883"/>
          <a:ext cx="8021781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Оспаривание ребенком родительских просьб</a:t>
          </a:r>
          <a:endParaRPr lang="ru-RU" sz="2100" kern="1200" dirty="0"/>
        </a:p>
      </dsp:txBody>
      <dsp:txXfrm>
        <a:off x="401089" y="970883"/>
        <a:ext cx="8021781" cy="619920"/>
      </dsp:txXfrm>
    </dsp:sp>
    <dsp:sp modelId="{8B7DBC80-0476-470B-A84A-D3A12195D527}">
      <dsp:nvSpPr>
        <dsp:cNvPr id="0" name=""/>
        <dsp:cNvSpPr/>
      </dsp:nvSpPr>
      <dsp:spPr>
        <a:xfrm>
          <a:off x="0" y="2233404"/>
          <a:ext cx="8424936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161CA-C700-45FD-BDCB-F0DB62BDF4BD}">
      <dsp:nvSpPr>
        <dsp:cNvPr id="0" name=""/>
        <dsp:cNvSpPr/>
      </dsp:nvSpPr>
      <dsp:spPr>
        <a:xfrm>
          <a:off x="401089" y="1923444"/>
          <a:ext cx="8021781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910" tIns="0" rIns="222910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Демонстративная взрослость</a:t>
          </a:r>
          <a:endParaRPr lang="ru-RU" sz="2100" kern="1200" dirty="0"/>
        </a:p>
      </dsp:txBody>
      <dsp:txXfrm>
        <a:off x="401089" y="1923444"/>
        <a:ext cx="8021781" cy="6199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179862-C45E-491B-B7F7-8114FE8EE75F}">
      <dsp:nvSpPr>
        <dsp:cNvPr id="0" name=""/>
        <dsp:cNvSpPr/>
      </dsp:nvSpPr>
      <dsp:spPr>
        <a:xfrm>
          <a:off x="0" y="4065317"/>
          <a:ext cx="8229600" cy="13343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Благополучная адаптация ребенка к обучению в школе</a:t>
          </a:r>
          <a:endParaRPr lang="ru-RU" sz="3100" kern="1200" dirty="0"/>
        </a:p>
      </dsp:txBody>
      <dsp:txXfrm>
        <a:off x="0" y="4065317"/>
        <a:ext cx="8229600" cy="1334327"/>
      </dsp:txXfrm>
    </dsp:sp>
    <dsp:sp modelId="{3B57A368-0DAD-4546-AED7-56D5874E6F5A}">
      <dsp:nvSpPr>
        <dsp:cNvPr id="0" name=""/>
        <dsp:cNvSpPr/>
      </dsp:nvSpPr>
      <dsp:spPr>
        <a:xfrm rot="10800000">
          <a:off x="0" y="2033136"/>
          <a:ext cx="8229600" cy="20521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Взаимоотношения  с ребенком</a:t>
          </a:r>
          <a:endParaRPr lang="ru-RU" sz="3100" kern="1200" dirty="0"/>
        </a:p>
      </dsp:txBody>
      <dsp:txXfrm rot="10800000">
        <a:off x="0" y="2033136"/>
        <a:ext cx="8229600" cy="2052196"/>
      </dsp:txXfrm>
    </dsp:sp>
    <dsp:sp modelId="{CAB80495-E592-479A-9CAD-EE81B8A8DAD4}">
      <dsp:nvSpPr>
        <dsp:cNvPr id="0" name=""/>
        <dsp:cNvSpPr/>
      </dsp:nvSpPr>
      <dsp:spPr>
        <a:xfrm rot="10800000">
          <a:off x="0" y="10"/>
          <a:ext cx="8229600" cy="2052196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Понимание ребенка</a:t>
          </a:r>
          <a:endParaRPr lang="ru-RU" sz="3100" kern="1200" dirty="0"/>
        </a:p>
      </dsp:txBody>
      <dsp:txXfrm rot="10800000">
        <a:off x="0" y="10"/>
        <a:ext cx="8229600" cy="2052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54936-CC73-4B76-B57F-FC3F8709868A}" type="datetimeFigureOut">
              <a:rPr lang="ru-RU" smtClean="0"/>
              <a:pPr/>
              <a:t>23.04.2021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3ABE3-6EDA-4523-A08E-B32227763D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47"/>
            <a:ext cx="9144000" cy="69056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571612"/>
            <a:ext cx="8243918" cy="20843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rgbClr val="FF0000"/>
                </a:solidFill>
              </a:rPr>
              <a:t>Психологическая готовность родителей будущих первоклассников</a:t>
            </a:r>
            <a:endParaRPr lang="ru-RU" sz="53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290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автономное дошкольное образовательное учреждение </a:t>
            </a:r>
            <a:endParaRPr lang="ru-RU" b="1" dirty="0" smtClean="0"/>
          </a:p>
          <a:p>
            <a:pPr algn="ctr"/>
            <a:r>
              <a:rPr lang="ru-RU" b="1" dirty="0" smtClean="0"/>
              <a:t>«</a:t>
            </a:r>
            <a:r>
              <a:rPr lang="ru-RU" b="1" dirty="0"/>
              <a:t>Детский сад №25</a:t>
            </a:r>
            <a:r>
              <a:rPr lang="ru-RU" b="1" dirty="0" smtClean="0"/>
              <a:t>»</a:t>
            </a:r>
          </a:p>
          <a:p>
            <a:pPr algn="ctr"/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6215082"/>
            <a:ext cx="2587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г.о. Верхний Тагил, 2021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4643446"/>
            <a:ext cx="2500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Подготовила: </a:t>
            </a:r>
            <a:r>
              <a:rPr lang="ru-RU" b="1" dirty="0">
                <a:solidFill>
                  <a:srgbClr val="002060"/>
                </a:solidFill>
              </a:rPr>
              <a:t>Новикова</a:t>
            </a:r>
          </a:p>
          <a:p>
            <a:r>
              <a:rPr lang="ru-RU" b="1" dirty="0">
                <a:solidFill>
                  <a:srgbClr val="002060"/>
                </a:solidFill>
              </a:rPr>
              <a:t>Ирина Александровна</a:t>
            </a:r>
          </a:p>
          <a:p>
            <a:r>
              <a:rPr lang="ru-RU" b="1" dirty="0">
                <a:solidFill>
                  <a:srgbClr val="002060"/>
                </a:solidFill>
              </a:rPr>
              <a:t>педагог-психолог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47"/>
            <a:ext cx="9144000" cy="6905647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571472" y="428604"/>
            <a:ext cx="8143932" cy="121444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  <a:p>
            <a:pPr algn="just"/>
            <a:r>
              <a:rPr lang="ru-RU" b="1" u="sng" dirty="0">
                <a:solidFill>
                  <a:schemeClr val="tx1"/>
                </a:solidFill>
              </a:rPr>
              <a:t>Нельзя открыто осуждать и негодовать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/>
              <a:t>по поводу несовершенства учителя, его методов работы, школьной программы (как правило, это лишь субъективная оценка родителей) во избежание внушения такой же позиции своему ребенку, что может осложнить школьное или личное общение </a:t>
            </a:r>
            <a:r>
              <a:rPr lang="ru-RU" i="1" dirty="0"/>
              <a:t>учителя с ним.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1714488"/>
            <a:ext cx="8143932" cy="85725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u="sng" dirty="0" smtClean="0">
                <a:solidFill>
                  <a:schemeClr val="tx1"/>
                </a:solidFill>
              </a:rPr>
              <a:t>Нельзя </a:t>
            </a:r>
            <a:r>
              <a:rPr lang="ru-RU" b="1" u="sng" dirty="0">
                <a:solidFill>
                  <a:schemeClr val="tx1"/>
                </a:solidFill>
              </a:rPr>
              <a:t>ожидать от ребенка только</a:t>
            </a:r>
            <a:r>
              <a:rPr lang="ru-RU" b="1" dirty="0"/>
              <a:t> очень высоких </a:t>
            </a:r>
            <a:r>
              <a:rPr lang="ru-RU" b="1" u="sng" dirty="0">
                <a:solidFill>
                  <a:schemeClr val="tx1"/>
                </a:solidFill>
              </a:rPr>
              <a:t>достижений</a:t>
            </a:r>
            <a:r>
              <a:rPr lang="ru-RU" b="1" dirty="0"/>
              <a:t> и проявлять недовольство тем, что он с чем-то не справляется, что-то не умеет.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472" y="2643182"/>
            <a:ext cx="8143932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u="sng" dirty="0" smtClean="0">
                <a:solidFill>
                  <a:schemeClr val="tx1"/>
                </a:solidFill>
              </a:rPr>
              <a:t>Не </a:t>
            </a:r>
            <a:r>
              <a:rPr lang="ru-RU" b="1" u="sng" dirty="0">
                <a:solidFill>
                  <a:schemeClr val="tx1"/>
                </a:solidFill>
              </a:rPr>
              <a:t>позволять, чтобы негативная оценка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/>
              <a:t>деятельности ребенка </a:t>
            </a:r>
            <a:r>
              <a:rPr lang="ru-RU" b="1" u="sng" dirty="0">
                <a:solidFill>
                  <a:schemeClr val="tx1"/>
                </a:solidFill>
              </a:rPr>
              <a:t>затрагивала</a:t>
            </a:r>
            <a:r>
              <a:rPr lang="ru-RU" b="1" dirty="0"/>
              <a:t> его </a:t>
            </a:r>
            <a:r>
              <a:rPr lang="ru-RU" b="1" u="sng" dirty="0">
                <a:solidFill>
                  <a:schemeClr val="tx1"/>
                </a:solidFill>
              </a:rPr>
              <a:t>личность</a:t>
            </a:r>
            <a:r>
              <a:rPr lang="ru-RU" b="1" dirty="0"/>
              <a:t> («Ты не умеешь писать, ты бестолковый и т.д.»), что понижает его мотивацию учения и уверенность в себе. Очень важна также эмоциональная окраска высказывания</a:t>
            </a:r>
            <a:r>
              <a:rPr lang="ru-RU" i="1" dirty="0"/>
              <a:t>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3786190"/>
            <a:ext cx="8143932" cy="1500198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u="sng" dirty="0" smtClean="0">
                <a:solidFill>
                  <a:schemeClr val="tx1"/>
                </a:solidFill>
              </a:rPr>
              <a:t>Нельзя </a:t>
            </a:r>
            <a:r>
              <a:rPr lang="ru-RU" b="1" u="sng" dirty="0">
                <a:solidFill>
                  <a:schemeClr val="tx1"/>
                </a:solidFill>
              </a:rPr>
              <a:t>«оставлять»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/>
              <a:t>ребенка в трудной ситуации наедине с самим собой, рассчитывая, что он самостоятельно с ней справится, однако нельзя поддаваться и другой крайности – перехватывание инициативы, </a:t>
            </a:r>
            <a:r>
              <a:rPr lang="ru-RU" b="1" u="sng" dirty="0">
                <a:solidFill>
                  <a:schemeClr val="tx1"/>
                </a:solidFill>
              </a:rPr>
              <a:t>навязчивость и давление</a:t>
            </a:r>
            <a:r>
              <a:rPr lang="ru-RU" b="1" dirty="0"/>
              <a:t> со стороны родителей в любой (даже незначительной) ситуации.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1472" y="5357826"/>
            <a:ext cx="8143932" cy="12144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u="sng" dirty="0" smtClean="0">
                <a:solidFill>
                  <a:schemeClr val="tx1"/>
                </a:solidFill>
              </a:rPr>
              <a:t>Недопустимо </a:t>
            </a:r>
            <a:r>
              <a:rPr lang="ru-RU" b="1" u="sng" dirty="0">
                <a:solidFill>
                  <a:schemeClr val="tx1"/>
                </a:solidFill>
              </a:rPr>
              <a:t>сравнивать ребенка</a:t>
            </a:r>
            <a:r>
              <a:rPr lang="ru-RU" b="1" dirty="0"/>
              <a:t>, его действия и поступки с проявлениями </a:t>
            </a:r>
            <a:r>
              <a:rPr lang="ru-RU" b="1" u="sng" dirty="0">
                <a:solidFill>
                  <a:schemeClr val="tx1"/>
                </a:solidFill>
              </a:rPr>
              <a:t>других детей</a:t>
            </a:r>
            <a:r>
              <a:rPr lang="ru-RU" b="1" dirty="0"/>
              <a:t>, что травмирует его и одновременно формирует негативизм и зависть. Если допускать сравнения, то только со своими собственными на предыдущем этапе.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47"/>
            <a:ext cx="9144000" cy="69056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620688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47"/>
            <a:ext cx="9144000" cy="690564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u="sng" dirty="0" smtClean="0">
                <a:solidFill>
                  <a:srgbClr val="002060"/>
                </a:solidFill>
              </a:rPr>
              <a:t>Уважаемые родители!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Верьте в возможности своего ребенка, сопереживайте и радуйтесь вместе, любите его таким, какой он есть, учитывайте его индивидуальные особенности.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47"/>
            <a:ext cx="9144000" cy="69056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6988" y="1729378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>
                <a:solidFill>
                  <a:srgbClr val="002060"/>
                </a:solidFill>
                <a:latin typeface="+mj-lt"/>
              </a:rPr>
              <a:t>Г</a:t>
            </a:r>
            <a:r>
              <a:rPr lang="ru-RU" sz="5400" b="1" dirty="0" smtClean="0">
                <a:solidFill>
                  <a:srgbClr val="002060"/>
                </a:solidFill>
                <a:latin typeface="+mj-lt"/>
              </a:rPr>
              <a:t>отовы ли сами родители к школьным трудностям и к возможным школьным неудачам своих детей</a:t>
            </a:r>
            <a:endParaRPr lang="ru-RU" sz="5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9464" name="Picture 8" descr="C:\Users\ирина\Downloads\kisspng-question-mark-three-dimensional-space-illustration-3d-question-mark-5aa45b73ac00b8.3536850815207207557045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13281"/>
            <a:ext cx="2244719" cy="2244719"/>
          </a:xfrm>
          <a:prstGeom prst="rect">
            <a:avLst/>
          </a:prstGeom>
          <a:noFill/>
        </p:spPr>
      </p:pic>
      <p:pic>
        <p:nvPicPr>
          <p:cNvPr id="19465" name="Picture 9" descr="C:\Users\ирина\Downloads\kisspng-question-mark-three-dimensional-space-illustration-3d-question-mark-5aa45b73ac00b8.3536850815207207557045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897446"/>
            <a:ext cx="1960554" cy="1960554"/>
          </a:xfrm>
          <a:prstGeom prst="rect">
            <a:avLst/>
          </a:prstGeom>
          <a:noFill/>
        </p:spPr>
      </p:pic>
      <p:pic>
        <p:nvPicPr>
          <p:cNvPr id="11" name="Picture 8" descr="C:\Users\ирина\Downloads\kisspng-question-mark-three-dimensional-space-illustration-3d-question-mark-5aa45b73ac00b8.3536850815207207557045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99281" y="4613281"/>
            <a:ext cx="2244719" cy="2244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400" b="1" u="sng" dirty="0" smtClean="0">
                <a:solidFill>
                  <a:srgbClr val="002060"/>
                </a:solidFill>
              </a:rPr>
              <a:t>Психологическая готовность родителей к школе </a:t>
            </a:r>
          </a:p>
          <a:p>
            <a:pPr algn="ctr">
              <a:buNone/>
            </a:pPr>
            <a:r>
              <a:rPr lang="ru-RU" dirty="0" smtClean="0"/>
              <a:t>является важным фактором успешного перехода ребенка на новый уровень развития, чем обусловлено начало школьного обучения.</a:t>
            </a:r>
            <a:endParaRPr lang="ru-RU" dirty="0"/>
          </a:p>
        </p:txBody>
      </p:sp>
      <p:pic>
        <p:nvPicPr>
          <p:cNvPr id="25601" name="Picture 1" descr="C:\Users\ирина\Downloads\3135951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922052"/>
            <a:ext cx="3570288" cy="2935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Начало школьного обучения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000372"/>
            <a:ext cx="8643998" cy="338297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Кризис 7 лет</a:t>
            </a:r>
          </a:p>
          <a:p>
            <a:pPr algn="ctr">
              <a:buNone/>
            </a:pPr>
            <a:r>
              <a:rPr lang="ru-RU" sz="4400" dirty="0" smtClean="0"/>
              <a:t>(возрастной период от 6 до 8 лет)</a:t>
            </a:r>
            <a:endParaRPr lang="ru-RU" sz="4400" dirty="0"/>
          </a:p>
        </p:txBody>
      </p:sp>
      <p:pic>
        <p:nvPicPr>
          <p:cNvPr id="5123" name="Picture 3" descr="C:\Users\ирина\Downloads\D2G3IesXQAA_U0Z-removebg-preview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То</a:t>
            </a:r>
            <a:r>
              <a:rPr lang="ru-RU" sz="3200" b="1" i="1" dirty="0">
                <a:solidFill>
                  <a:srgbClr val="002060"/>
                </a:solidFill>
              </a:rPr>
              <a:t>, что было значимо для ребенка-дошкольника, становится </a:t>
            </a:r>
            <a:r>
              <a:rPr lang="ru-RU" sz="3200" b="1" i="1" dirty="0" smtClean="0">
                <a:solidFill>
                  <a:srgbClr val="002060"/>
                </a:solidFill>
              </a:rPr>
              <a:t>второстепенным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1397000"/>
          <a:ext cx="8358246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428596" y="4500570"/>
          <a:ext cx="8358246" cy="2174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Внешние признаки проявления кризиса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7 лет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196752"/>
          <a:ext cx="8373616" cy="285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467544" y="4077072"/>
          <a:ext cx="8424936" cy="27809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Психологическая готовность родителей понять и помочь своему ребенку на этапе предстоящего школьного обучения должна отражаться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2071678"/>
            <a:ext cx="7786742" cy="1643074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Внутреннее принятие своего повзрослевшего ребенка с его новыми потребностями и ожиданиями, занявшего новое место в системе общественных отношений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4348" y="3929066"/>
            <a:ext cx="7786742" cy="2714644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Внутренне понимание, что переход на данную ступеньку взросления связан со сложным переломным моментом в развитии ребенка, поэтому сопровождается неустойчивостью его эмоционально-волевой организации, в связи с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чем необходимо 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адекватно и терпимо реагировать на внешние, порой негативные, проявления.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564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dirty="0">
                <a:solidFill>
                  <a:srgbClr val="002060"/>
                </a:solidFill>
              </a:rPr>
              <a:t>Ваш ребенок может переживать внутренние трудности, связанные с переломным моментом в его жизни, в среднем </a:t>
            </a:r>
            <a:r>
              <a:rPr lang="ru-RU" sz="4800" b="1" dirty="0" smtClean="0">
                <a:solidFill>
                  <a:srgbClr val="002060"/>
                </a:solidFill>
              </a:rPr>
              <a:t>от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r>
              <a:rPr lang="ru-RU" sz="4800" b="1" i="1" dirty="0">
                <a:solidFill>
                  <a:srgbClr val="FF0000"/>
                </a:solidFill>
              </a:rPr>
              <a:t>2 месяцев до 1,5 </a:t>
            </a:r>
            <a:r>
              <a:rPr lang="ru-RU" sz="4800" b="1" i="1" dirty="0" smtClean="0">
                <a:solidFill>
                  <a:srgbClr val="FF0000"/>
                </a:solidFill>
              </a:rPr>
              <a:t>лет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static.tildacdn.com/tild3934-3531-4366-a334-303034303862/023_Rare_Win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47"/>
            <a:ext cx="9144000" cy="6905647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42910" y="285728"/>
            <a:ext cx="8143932" cy="85725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Необходимо </a:t>
            </a:r>
            <a:r>
              <a:rPr lang="ru-RU" b="1" u="sng" dirty="0">
                <a:solidFill>
                  <a:schemeClr val="tx1"/>
                </a:solidFill>
              </a:rPr>
              <a:t>разъяснять</a:t>
            </a:r>
            <a:r>
              <a:rPr lang="ru-RU" b="1" dirty="0"/>
              <a:t> ребенку (и не жалеть на это время) причины основных требований (почему надо делать что-то именно так, а не иначе).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10" y="1285860"/>
            <a:ext cx="8143932" cy="85725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Очень </a:t>
            </a:r>
            <a:r>
              <a:rPr lang="ru-RU" b="1" dirty="0"/>
              <a:t>важно </a:t>
            </a:r>
            <a:r>
              <a:rPr lang="ru-RU" b="1" u="sng" dirty="0">
                <a:solidFill>
                  <a:schemeClr val="tx1"/>
                </a:solidFill>
              </a:rPr>
              <a:t>тактично и ненавязчиво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/>
              <a:t>напоминать ребенку о необходимости выполнить поручение, данное учителем или родителем.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2285992"/>
            <a:ext cx="8143932" cy="85725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u="sng" dirty="0" smtClean="0">
                <a:solidFill>
                  <a:schemeClr val="tx1"/>
                </a:solidFill>
              </a:rPr>
              <a:t>Необходимо </a:t>
            </a:r>
            <a:r>
              <a:rPr lang="ru-RU" b="1" u="sng" dirty="0">
                <a:solidFill>
                  <a:schemeClr val="tx1"/>
                </a:solidFill>
              </a:rPr>
              <a:t>постоянно выражать уверенность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/>
              <a:t>в способности ребенка справиться с конкретными заданиями, поручениями, требованиями.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3286124"/>
            <a:ext cx="8143932" cy="1143008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Родительская </a:t>
            </a:r>
            <a:r>
              <a:rPr lang="ru-RU" b="1" u="sng" dirty="0">
                <a:solidFill>
                  <a:schemeClr val="tx1"/>
                </a:solidFill>
              </a:rPr>
              <a:t>поддержка</a:t>
            </a:r>
            <a:r>
              <a:rPr lang="ru-RU" b="1" dirty="0"/>
              <a:t> должна осуществляться в любых, даже мелких деталях подготовки и организации учебной деятельности в домашних условиях, особенно, если ребенок в этом нуждается (сбор портфеля, выполнение домашнего задания).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10" y="4572008"/>
            <a:ext cx="8143932" cy="85725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В </a:t>
            </a:r>
            <a:r>
              <a:rPr lang="ru-RU" b="1" dirty="0"/>
              <a:t>аналогичных ситуациях </a:t>
            </a:r>
            <a:r>
              <a:rPr lang="ru-RU" b="1" u="sng" dirty="0">
                <a:solidFill>
                  <a:schemeClr val="tx1"/>
                </a:solidFill>
              </a:rPr>
              <a:t>необходимо прививать ребенку и самостоятельность,</a:t>
            </a:r>
            <a:r>
              <a:rPr lang="ru-RU" b="1" dirty="0"/>
              <a:t> предоставлять возможность и создавать условия для осуществления новых форм самостоятельной деятельности.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5643578"/>
            <a:ext cx="8143932" cy="857256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Родителям </a:t>
            </a:r>
            <a:r>
              <a:rPr lang="ru-RU" b="1" dirty="0">
                <a:solidFill>
                  <a:schemeClr val="tx1"/>
                </a:solidFill>
              </a:rPr>
              <a:t>нельзя демонстрировать собственные страхи и опасения</a:t>
            </a:r>
            <a:r>
              <a:rPr lang="ru-RU" b="1" dirty="0"/>
              <a:t> по отношению к школьной жизни и учителям, что аналогичным образом отражается на личности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630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Психологическая готовность родителей будущих первоклассников</vt:lpstr>
      <vt:lpstr>Слайд 2</vt:lpstr>
      <vt:lpstr>Слайд 3</vt:lpstr>
      <vt:lpstr>Начало школьного обучения</vt:lpstr>
      <vt:lpstr>То, что было значимо для ребенка-дошкольника, становится второстепенным</vt:lpstr>
      <vt:lpstr>Внешние признаки проявления кризиса  7 лет</vt:lpstr>
      <vt:lpstr>Психологическая готовность родителей понять и помочь своему ребенку на этапе предстоящего школьного обучения должна отражаться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Психологическая готовность родителей будущих первоклассников</dc:title>
  <dc:creator>ирина</dc:creator>
  <cp:lastModifiedBy>ирина</cp:lastModifiedBy>
  <cp:revision>20</cp:revision>
  <dcterms:created xsi:type="dcterms:W3CDTF">2021-04-11T08:50:22Z</dcterms:created>
  <dcterms:modified xsi:type="dcterms:W3CDTF">2021-04-23T03:35:44Z</dcterms:modified>
</cp:coreProperties>
</file>