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8" r:id="rId2"/>
    <p:sldId id="329" r:id="rId3"/>
    <p:sldId id="336" r:id="rId4"/>
    <p:sldId id="310" r:id="rId5"/>
    <p:sldId id="311" r:id="rId6"/>
    <p:sldId id="313" r:id="rId7"/>
    <p:sldId id="314" r:id="rId8"/>
    <p:sldId id="315" r:id="rId9"/>
    <p:sldId id="316" r:id="rId10"/>
    <p:sldId id="317" r:id="rId11"/>
    <p:sldId id="335" r:id="rId12"/>
    <p:sldId id="319" r:id="rId13"/>
    <p:sldId id="33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FFFF"/>
    <a:srgbClr val="00FF00"/>
    <a:srgbClr val="FF66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 varScale="1">
        <p:scale>
          <a:sx n="106" d="100"/>
          <a:sy n="106" d="100"/>
        </p:scale>
        <p:origin x="1764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20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image.freepik.com/darmowe-zdjecie/abstrakcyjne-t%C5%82a---zielony_212867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soft.sibnet.ru/data/screenshot/bv100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64088" y="5301208"/>
            <a:ext cx="3779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Автор: </a:t>
            </a:r>
            <a:endParaRPr lang="ru-RU" dirty="0"/>
          </a:p>
          <a:p>
            <a:r>
              <a:rPr lang="ru-RU" dirty="0"/>
              <a:t>Серякова Е. П.  воспитатель первой квалификационной категории  МКДОУ дс№72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56463"/>
            <a:ext cx="856895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«Путешествие на остров Математики»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3EC7968-E2F6-4943-9079-21FD1A425C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147257"/>
            <a:ext cx="5616624" cy="443857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8A105F3-AE41-4BF2-95C8-7A1B4BC2BC8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026" y="3429000"/>
            <a:ext cx="1797867" cy="179786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F4A857E-0EB6-4826-84CB-92F36708E4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272" y="1359257"/>
            <a:ext cx="4515456" cy="144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891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755576" y="836712"/>
              <a:ext cx="2952328" cy="3096344"/>
            </a:xfrm>
            <a:prstGeom prst="rect">
              <a:avLst/>
            </a:prstGeom>
            <a:noFill/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2339752" y="908720"/>
              <a:ext cx="3168352" cy="3312368"/>
            </a:xfrm>
            <a:prstGeom prst="ellipse">
              <a:avLst/>
            </a:prstGeom>
            <a:noFill/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3923928" y="1844824"/>
              <a:ext cx="4464496" cy="2520280"/>
            </a:xfrm>
            <a:prstGeom prst="ellipse">
              <a:avLst/>
            </a:prstGeom>
            <a:noFill/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>
              <a:off x="1619672" y="2492896"/>
              <a:ext cx="4176464" cy="3384376"/>
            </a:xfrm>
            <a:prstGeom prst="triangle">
              <a:avLst/>
            </a:prstGeom>
            <a:noFill/>
            <a:ln w="1905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2" descr="https://openclipart.org/image/2400px/svg_to_png/193475/web.png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2C23D95-3A70-43A3-A49E-DEFA75E0D5F8}"/>
              </a:ext>
            </a:extLst>
          </p:cNvPr>
          <p:cNvSpPr txBox="1"/>
          <p:nvPr/>
        </p:nvSpPr>
        <p:spPr>
          <a:xfrm>
            <a:off x="1763688" y="87886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Найди геометрические фигуры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2160240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851920" y="548680"/>
            <a:ext cx="2232248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47600" y="3456792"/>
            <a:ext cx="3096344" cy="237626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065684" y="2924944"/>
            <a:ext cx="2232248" cy="31683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1261380" y="872716"/>
            <a:ext cx="1512168" cy="1512168"/>
          </a:xfrm>
          <a:prstGeom prst="smileyF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4211960" y="872716"/>
            <a:ext cx="1512168" cy="1512168"/>
          </a:xfrm>
          <a:prstGeom prst="smileyF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1539688" y="4221088"/>
            <a:ext cx="1512168" cy="1512168"/>
          </a:xfrm>
          <a:prstGeom prst="smileyF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6425724" y="3465004"/>
            <a:ext cx="1512168" cy="1512168"/>
          </a:xfrm>
          <a:prstGeom prst="smileyFac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709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386662" y="939194"/>
            <a:ext cx="8370676" cy="5918806"/>
            <a:chOff x="323528" y="-12118"/>
            <a:chExt cx="8388424" cy="6693964"/>
          </a:xfrm>
        </p:grpSpPr>
        <p:pic>
          <p:nvPicPr>
            <p:cNvPr id="29698" name="Picture 2" descr="http://publicdomainvectors.org/photos/paper.pn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-12118"/>
              <a:ext cx="8388424" cy="6693964"/>
            </a:xfrm>
            <a:prstGeom prst="rect">
              <a:avLst/>
            </a:prstGeom>
            <a:noFill/>
          </p:spPr>
        </p:pic>
        <p:pic>
          <p:nvPicPr>
            <p:cNvPr id="29700" name="Picture 4" descr="http://free.bridal-shower-themes.com/img/h/o/how-to-draw-people-for-kids_4.jp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1" y="3702992"/>
              <a:ext cx="2520280" cy="2520281"/>
            </a:xfrm>
            <a:prstGeom prst="rect">
              <a:avLst/>
            </a:prstGeom>
            <a:noFill/>
          </p:spPr>
        </p:pic>
        <p:pic>
          <p:nvPicPr>
            <p:cNvPr id="29704" name="Picture 8" descr="http://manual-opisanie.ru/upload/blogs/5564659ccf18c9c4da53402474788e78.jp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260648"/>
              <a:ext cx="1666008" cy="1555676"/>
            </a:xfrm>
            <a:prstGeom prst="rect">
              <a:avLst/>
            </a:prstGeom>
            <a:noFill/>
          </p:spPr>
        </p:pic>
        <p:pic>
          <p:nvPicPr>
            <p:cNvPr id="29706" name="Picture 10" descr="http://vse-raskraski.ru/images/malish/karandash/karandash-23.jp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5046" y="260648"/>
              <a:ext cx="1400156" cy="1800200"/>
            </a:xfrm>
            <a:prstGeom prst="rect">
              <a:avLst/>
            </a:prstGeom>
            <a:noFill/>
          </p:spPr>
        </p:pic>
        <p:pic>
          <p:nvPicPr>
            <p:cNvPr id="29708" name="Picture 12" descr="http://www.best-coloring-pages.com/wp-content/uploads/2012/04/castles-5.jpg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1916832"/>
              <a:ext cx="2523828" cy="1823188"/>
            </a:xfrm>
            <a:prstGeom prst="rect">
              <a:avLst/>
            </a:prstGeom>
            <a:noFill/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18EEE5C-62DF-4C35-A834-CB3B6041E613}"/>
              </a:ext>
            </a:extLst>
          </p:cNvPr>
          <p:cNvSpPr txBox="1"/>
          <p:nvPr/>
        </p:nvSpPr>
        <p:spPr>
          <a:xfrm>
            <a:off x="386662" y="188640"/>
            <a:ext cx="8217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Ориентировка в пространстве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soft.sibnet.ru/data/screenshot/bv100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0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1E7B7A-C52B-4F11-9DAD-FAC11794A4A7}"/>
              </a:ext>
            </a:extLst>
          </p:cNvPr>
          <p:cNvSpPr txBox="1"/>
          <p:nvPr/>
        </p:nvSpPr>
        <p:spPr>
          <a:xfrm>
            <a:off x="1619672" y="1628800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63930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39530" y="2780928"/>
            <a:ext cx="5921558" cy="33353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629694" y="4165840"/>
            <a:ext cx="5931394" cy="1950436"/>
          </a:xfrm>
          <a:prstGeom prst="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flipV="1">
            <a:off x="1639529" y="2746621"/>
            <a:ext cx="5893249" cy="1950436"/>
          </a:xfrm>
          <a:prstGeom prst="triangle">
            <a:avLst>
              <a:gd name="adj" fmla="val 50291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611222" y="857956"/>
            <a:ext cx="5959702" cy="1899688"/>
          </a:xfrm>
          <a:prstGeom prst="triangl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290" name="Picture 2" descr="СТРЕЛКИ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8118" y="1327402"/>
            <a:ext cx="1524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img-fotki.yandex.ru/get/6440/36014149.1d9/0_843b1_117335ed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1700" y="3366196"/>
            <a:ext cx="1116124" cy="1339349"/>
          </a:xfrm>
          <a:prstGeom prst="rect">
            <a:avLst/>
          </a:prstGeom>
          <a:noFill/>
        </p:spPr>
      </p:pic>
      <p:pic>
        <p:nvPicPr>
          <p:cNvPr id="21" name="Picture 12" descr="http://img-fotki.yandex.ru/get/5634/36014149.1d9/0_843b3_11604142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18" y="4172060"/>
            <a:ext cx="564063" cy="676876"/>
          </a:xfrm>
          <a:prstGeom prst="rect">
            <a:avLst/>
          </a:prstGeom>
          <a:noFill/>
        </p:spPr>
      </p:pic>
      <p:pic>
        <p:nvPicPr>
          <p:cNvPr id="24" name="Picture 8" descr="http://img-fotki.yandex.ru/get/4120/36014149.1d9/0_843b4_848b5338_ori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026" y="5006334"/>
            <a:ext cx="828092" cy="993710"/>
          </a:xfrm>
          <a:prstGeom prst="rect">
            <a:avLst/>
          </a:prstGeom>
          <a:noFill/>
        </p:spPr>
      </p:pic>
      <p:pic>
        <p:nvPicPr>
          <p:cNvPr id="25" name="Picture 14" descr="http://img-fotki.yandex.ru/get/5636/36014149.1d9/0_843b5_8171c6b0_ori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894148"/>
            <a:ext cx="926822" cy="1112186"/>
          </a:xfrm>
          <a:prstGeom prst="rect">
            <a:avLst/>
          </a:prstGeom>
          <a:noFill/>
        </p:spPr>
      </p:pic>
      <p:pic>
        <p:nvPicPr>
          <p:cNvPr id="26" name="Picture 10" descr="http://img-fotki.yandex.ru/get/6446/36014149.1d9/0_843b2_3d5bce43_orig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1306" y="5112937"/>
            <a:ext cx="816712" cy="980055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A1F364-3F27-4750-A85C-8BB6A23E4F7F}"/>
              </a:ext>
            </a:extLst>
          </p:cNvPr>
          <p:cNvSpPr txBox="1"/>
          <p:nvPr/>
        </p:nvSpPr>
        <p:spPr>
          <a:xfrm>
            <a:off x="971600" y="404664"/>
            <a:ext cx="6599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Приглашение на остров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141464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014D46-4CE5-4DB5-8541-FA789FABEB56}"/>
              </a:ext>
            </a:extLst>
          </p:cNvPr>
          <p:cNvSpPr txBox="1"/>
          <p:nvPr/>
        </p:nvSpPr>
        <p:spPr>
          <a:xfrm>
            <a:off x="827584" y="47667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На каком  транспорта можно отправиться в путь?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5CDB1C-D993-41C6-AB93-594E7A265E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68" y="1723593"/>
            <a:ext cx="2493422" cy="223179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57A28F-1F72-41C1-8D9A-1389E61F78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1742" y="1452083"/>
            <a:ext cx="2304256" cy="23102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D3A451-178C-4164-ADDE-B2A88613E77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535" y="2218118"/>
            <a:ext cx="2848930" cy="182212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89F98C1-19EB-4E64-BE82-1BFF183A40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48" y="4693670"/>
            <a:ext cx="3672575" cy="1626426"/>
          </a:xfrm>
          <a:prstGeom prst="rect">
            <a:avLst/>
          </a:prstGeom>
        </p:spPr>
      </p:pic>
      <p:pic>
        <p:nvPicPr>
          <p:cNvPr id="10" name="Рисунок 9" descr="Изображение выглядит как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9A4C791B-192F-4F66-8EE6-EC0A72C80B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1246" y="4250788"/>
            <a:ext cx="3746004" cy="213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273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 descr="http://img-fotki.yandex.ru/get/6440/36014149.1d9/0_843b1_117335ed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068960"/>
            <a:ext cx="1183060" cy="1419672"/>
          </a:xfrm>
          <a:prstGeom prst="rect">
            <a:avLst/>
          </a:prstGeom>
          <a:noFill/>
        </p:spPr>
      </p:pic>
      <p:pic>
        <p:nvPicPr>
          <p:cNvPr id="20" name="Picture 8" descr="http://img-fotki.yandex.ru/get/4120/36014149.1d9/0_843b4_848b5338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6992" y="4581128"/>
            <a:ext cx="1402127" cy="1682552"/>
          </a:xfrm>
          <a:prstGeom prst="rect">
            <a:avLst/>
          </a:prstGeom>
          <a:noFill/>
        </p:spPr>
      </p:pic>
      <p:pic>
        <p:nvPicPr>
          <p:cNvPr id="21" name="Picture 10" descr="http://img-fotki.yandex.ru/get/6446/36014149.1d9/0_843b2_3d5bce43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797152"/>
            <a:ext cx="922073" cy="1106488"/>
          </a:xfrm>
          <a:prstGeom prst="rect">
            <a:avLst/>
          </a:prstGeom>
          <a:noFill/>
        </p:spPr>
      </p:pic>
      <p:pic>
        <p:nvPicPr>
          <p:cNvPr id="22" name="Picture 12" descr="http://img-fotki.yandex.ru/get/5634/36014149.1d9/0_843b3_11604142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429000"/>
            <a:ext cx="1282113" cy="1538536"/>
          </a:xfrm>
          <a:prstGeom prst="rect">
            <a:avLst/>
          </a:prstGeom>
          <a:noFill/>
        </p:spPr>
      </p:pic>
      <p:pic>
        <p:nvPicPr>
          <p:cNvPr id="23" name="Picture 14" descr="http://img-fotki.yandex.ru/get/5636/36014149.1d9/0_843b5_8171c6b0_ori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2161" y="4581128"/>
            <a:ext cx="1342120" cy="1610544"/>
          </a:xfrm>
          <a:prstGeom prst="rect">
            <a:avLst/>
          </a:prstGeom>
          <a:noFill/>
        </p:spPr>
      </p:pic>
      <p:grpSp>
        <p:nvGrpSpPr>
          <p:cNvPr id="58" name="Группа 57"/>
          <p:cNvGrpSpPr/>
          <p:nvPr/>
        </p:nvGrpSpPr>
        <p:grpSpPr>
          <a:xfrm>
            <a:off x="539255" y="553622"/>
            <a:ext cx="2952328" cy="2880320"/>
            <a:chOff x="539552" y="332656"/>
            <a:chExt cx="2952328" cy="2880320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539552" y="332656"/>
              <a:ext cx="1656184" cy="2376264"/>
              <a:chOff x="539552" y="188640"/>
              <a:chExt cx="1656184" cy="2520280"/>
            </a:xfrm>
            <a:solidFill>
              <a:schemeClr val="bg1"/>
            </a:solidFill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683568" y="836712"/>
                <a:ext cx="1368152" cy="1872208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Равнобедренный треугольник 24"/>
              <p:cNvSpPr/>
              <p:nvPr/>
            </p:nvSpPr>
            <p:spPr>
              <a:xfrm>
                <a:off x="539552" y="188640"/>
                <a:ext cx="1656184" cy="648072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9" name="Овал 38"/>
            <p:cNvSpPr/>
            <p:nvPr/>
          </p:nvSpPr>
          <p:spPr>
            <a:xfrm>
              <a:off x="827584" y="126876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1187624" y="126876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827584" y="162880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1187624" y="162880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7" name="Группа 56"/>
            <p:cNvGrpSpPr/>
            <p:nvPr/>
          </p:nvGrpSpPr>
          <p:grpSpPr>
            <a:xfrm>
              <a:off x="1835696" y="836712"/>
              <a:ext cx="1656184" cy="2376264"/>
              <a:chOff x="1835696" y="836712"/>
              <a:chExt cx="1656184" cy="2376264"/>
            </a:xfrm>
          </p:grpSpPr>
          <p:grpSp>
            <p:nvGrpSpPr>
              <p:cNvPr id="27" name="Группа 26"/>
              <p:cNvGrpSpPr/>
              <p:nvPr/>
            </p:nvGrpSpPr>
            <p:grpSpPr>
              <a:xfrm>
                <a:off x="1835696" y="836712"/>
                <a:ext cx="1656184" cy="2376264"/>
                <a:chOff x="539552" y="188640"/>
                <a:chExt cx="1656184" cy="2520280"/>
              </a:xfrm>
              <a:solidFill>
                <a:schemeClr val="bg1"/>
              </a:solidFill>
            </p:grpSpPr>
            <p:sp>
              <p:nvSpPr>
                <p:cNvPr id="28" name="Прямоугольник 27"/>
                <p:cNvSpPr/>
                <p:nvPr/>
              </p:nvSpPr>
              <p:spPr>
                <a:xfrm>
                  <a:off x="683568" y="836712"/>
                  <a:ext cx="1368152" cy="1872208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9" name="Равнобедренный треугольник 28"/>
                <p:cNvSpPr/>
                <p:nvPr/>
              </p:nvSpPr>
              <p:spPr>
                <a:xfrm>
                  <a:off x="539552" y="188640"/>
                  <a:ext cx="1656184" cy="648072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3" name="Овал 42"/>
              <p:cNvSpPr/>
              <p:nvPr/>
            </p:nvSpPr>
            <p:spPr>
              <a:xfrm>
                <a:off x="2339752" y="1700808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2627784" y="2060848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6" name="Группа 55"/>
          <p:cNvGrpSpPr/>
          <p:nvPr/>
        </p:nvGrpSpPr>
        <p:grpSpPr>
          <a:xfrm>
            <a:off x="3035351" y="1044461"/>
            <a:ext cx="3600400" cy="3312368"/>
            <a:chOff x="2987824" y="620688"/>
            <a:chExt cx="3600400" cy="3312368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2987824" y="1556792"/>
              <a:ext cx="1656184" cy="2376264"/>
              <a:chOff x="539552" y="188640"/>
              <a:chExt cx="1656184" cy="2520280"/>
            </a:xfrm>
            <a:solidFill>
              <a:schemeClr val="bg1"/>
            </a:solidFill>
          </p:grpSpPr>
          <p:sp>
            <p:nvSpPr>
              <p:cNvPr id="31" name="Прямоугольник 30"/>
              <p:cNvSpPr/>
              <p:nvPr/>
            </p:nvSpPr>
            <p:spPr>
              <a:xfrm>
                <a:off x="683568" y="836712"/>
                <a:ext cx="1368152" cy="1872208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Равнобедренный треугольник 31"/>
              <p:cNvSpPr/>
              <p:nvPr/>
            </p:nvSpPr>
            <p:spPr>
              <a:xfrm>
                <a:off x="539552" y="188640"/>
                <a:ext cx="1656184" cy="648072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5" name="Овал 44"/>
            <p:cNvSpPr/>
            <p:nvPr/>
          </p:nvSpPr>
          <p:spPr>
            <a:xfrm>
              <a:off x="3635896" y="270892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Овал 45"/>
            <p:cNvSpPr/>
            <p:nvPr/>
          </p:nvSpPr>
          <p:spPr>
            <a:xfrm>
              <a:off x="3347864" y="2420888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3923928" y="306896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5" name="Группа 54"/>
            <p:cNvGrpSpPr/>
            <p:nvPr/>
          </p:nvGrpSpPr>
          <p:grpSpPr>
            <a:xfrm>
              <a:off x="4932040" y="620688"/>
              <a:ext cx="1656184" cy="2376264"/>
              <a:chOff x="4932040" y="620688"/>
              <a:chExt cx="1656184" cy="2376264"/>
            </a:xfrm>
          </p:grpSpPr>
          <p:grpSp>
            <p:nvGrpSpPr>
              <p:cNvPr id="33" name="Группа 32"/>
              <p:cNvGrpSpPr/>
              <p:nvPr/>
            </p:nvGrpSpPr>
            <p:grpSpPr>
              <a:xfrm>
                <a:off x="4932040" y="620688"/>
                <a:ext cx="1656184" cy="2376264"/>
                <a:chOff x="539552" y="188640"/>
                <a:chExt cx="1656184" cy="2520280"/>
              </a:xfrm>
              <a:solidFill>
                <a:schemeClr val="bg1"/>
              </a:solidFill>
            </p:grpSpPr>
            <p:sp>
              <p:nvSpPr>
                <p:cNvPr id="34" name="Прямоугольник 33"/>
                <p:cNvSpPr/>
                <p:nvPr/>
              </p:nvSpPr>
              <p:spPr>
                <a:xfrm>
                  <a:off x="683568" y="836712"/>
                  <a:ext cx="1368152" cy="1872208"/>
                </a:xfrm>
                <a:prstGeom prst="rect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5" name="Равнобедренный треугольник 34"/>
                <p:cNvSpPr/>
                <p:nvPr/>
              </p:nvSpPr>
              <p:spPr>
                <a:xfrm>
                  <a:off x="539552" y="188640"/>
                  <a:ext cx="1656184" cy="648072"/>
                </a:xfrm>
                <a:prstGeom prst="triangle">
                  <a:avLst/>
                </a:prstGeom>
                <a:grp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48" name="Овал 47"/>
              <p:cNvSpPr/>
              <p:nvPr/>
            </p:nvSpPr>
            <p:spPr>
              <a:xfrm>
                <a:off x="5292080" y="1484784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Овал 48"/>
              <p:cNvSpPr/>
              <p:nvPr/>
            </p:nvSpPr>
            <p:spPr>
              <a:xfrm>
                <a:off x="6012160" y="2276872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Овал 49"/>
              <p:cNvSpPr/>
              <p:nvPr/>
            </p:nvSpPr>
            <p:spPr>
              <a:xfrm>
                <a:off x="5652120" y="1916832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Овал 50"/>
              <p:cNvSpPr/>
              <p:nvPr/>
            </p:nvSpPr>
            <p:spPr>
              <a:xfrm>
                <a:off x="5292080" y="2276872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Овал 51"/>
              <p:cNvSpPr/>
              <p:nvPr/>
            </p:nvSpPr>
            <p:spPr>
              <a:xfrm>
                <a:off x="6012160" y="1556792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4" name="Группа 53"/>
          <p:cNvGrpSpPr/>
          <p:nvPr/>
        </p:nvGrpSpPr>
        <p:grpSpPr>
          <a:xfrm>
            <a:off x="6944652" y="1387013"/>
            <a:ext cx="1656184" cy="2397723"/>
            <a:chOff x="6944652" y="1387013"/>
            <a:chExt cx="1656184" cy="2397723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6944652" y="1387013"/>
              <a:ext cx="1656184" cy="2397723"/>
              <a:chOff x="607948" y="390432"/>
              <a:chExt cx="1656184" cy="2543039"/>
            </a:xfrm>
            <a:solidFill>
              <a:schemeClr val="bg1"/>
            </a:solidFill>
          </p:grpSpPr>
          <p:sp>
            <p:nvSpPr>
              <p:cNvPr id="37" name="Прямоугольник 36"/>
              <p:cNvSpPr/>
              <p:nvPr/>
            </p:nvSpPr>
            <p:spPr>
              <a:xfrm>
                <a:off x="757127" y="1061263"/>
                <a:ext cx="1368152" cy="1872208"/>
              </a:xfrm>
              <a:prstGeom prst="rect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8" name="Равнобедренный треугольник 37"/>
              <p:cNvSpPr/>
              <p:nvPr/>
            </p:nvSpPr>
            <p:spPr>
              <a:xfrm>
                <a:off x="607948" y="390432"/>
                <a:ext cx="1656184" cy="648072"/>
              </a:xfrm>
              <a:prstGeom prst="triangle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3" name="Овал 52"/>
            <p:cNvSpPr/>
            <p:nvPr/>
          </p:nvSpPr>
          <p:spPr>
            <a:xfrm>
              <a:off x="7596336" y="2492896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0112" y="2996952"/>
            <a:ext cx="2157897" cy="3861048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7C5928-28CA-4F07-BD32-004E860DFFE9}"/>
              </a:ext>
            </a:extLst>
          </p:cNvPr>
          <p:cNvSpPr txBox="1"/>
          <p:nvPr/>
        </p:nvSpPr>
        <p:spPr>
          <a:xfrm>
            <a:off x="1739207" y="332656"/>
            <a:ext cx="70812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Найдите для каждой цифры свой дом</a:t>
            </a:r>
          </a:p>
        </p:txBody>
      </p:sp>
    </p:spTree>
    <p:extLst>
      <p:ext uri="{BB962C8B-B14F-4D97-AF65-F5344CB8AC3E}">
        <p14:creationId xmlns:p14="http://schemas.microsoft.com/office/powerpoint/2010/main" val="379787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69000" decel="8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63 -0.00116 C -0.10504 -0.0081 -0.08264 0.00185 -0.12309 0.00231 C -0.16598 0.00277 -0.20869 0.00347 -0.25157 0.00393 C -0.39132 0.04325 -0.53733 0.00971 -0.68021 0.00925 C -0.71563 0.00902 -0.78664 0.00393 -0.78664 0.00416 C -0.80122 -0.00069 -0.78369 0.00439 -0.8165 0.00046 C -0.82518 -0.00069 -0.8158 -0.00162 -0.82431 -0.00301 C -0.83386 -0.00463 -0.84341 -0.00509 -0.85296 -0.00648 C -0.86754 -0.01133 -0.88316 -0.01318 -0.89827 -0.01318 L -0.8698 -0.0185 " pathEditMode="relative" rAng="0" ptsTypes="ffffffff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0" y="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g-fotki.yandex.ru/get/6440/36014149.1d9/0_843b1_117335ed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391" y="1898107"/>
            <a:ext cx="1800200" cy="2160240"/>
          </a:xfrm>
          <a:prstGeom prst="rect">
            <a:avLst/>
          </a:prstGeom>
          <a:noFill/>
        </p:spPr>
      </p:pic>
      <p:pic>
        <p:nvPicPr>
          <p:cNvPr id="4" name="Picture 12" descr="http://img-fotki.yandex.ru/get/5634/36014149.1d9/0_843b3_11604142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1306" y="1829209"/>
            <a:ext cx="1644183" cy="1973020"/>
          </a:xfrm>
          <a:prstGeom prst="rect">
            <a:avLst/>
          </a:prstGeom>
          <a:noFill/>
        </p:spPr>
      </p:pic>
      <p:pic>
        <p:nvPicPr>
          <p:cNvPr id="5" name="Picture 8" descr="http://img-fotki.yandex.ru/get/4120/36014149.1d9/0_843b4_848b5338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716" y="1772817"/>
            <a:ext cx="1656184" cy="1987420"/>
          </a:xfrm>
          <a:prstGeom prst="rect">
            <a:avLst/>
          </a:prstGeom>
          <a:noFill/>
        </p:spPr>
      </p:pic>
      <p:pic>
        <p:nvPicPr>
          <p:cNvPr id="6" name="Picture 14" descr="http://img-fotki.yandex.ru/get/5636/36014149.1d9/0_843b5_8171c6b0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772817"/>
            <a:ext cx="1584176" cy="1901011"/>
          </a:xfrm>
          <a:prstGeom prst="rect">
            <a:avLst/>
          </a:prstGeom>
          <a:noFill/>
        </p:spPr>
      </p:pic>
      <p:pic>
        <p:nvPicPr>
          <p:cNvPr id="7" name="Picture 10" descr="http://img-fotki.yandex.ru/get/6446/36014149.1d9/0_843b2_3d5bce43_ori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5147" y="1789135"/>
            <a:ext cx="1776197" cy="2131438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6084168" y="5589240"/>
            <a:ext cx="24482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3261E8-6E6E-4FD7-8E58-7F27B593AA56}"/>
              </a:ext>
            </a:extLst>
          </p:cNvPr>
          <p:cNvSpPr txBox="1"/>
          <p:nvPr/>
        </p:nvSpPr>
        <p:spPr>
          <a:xfrm>
            <a:off x="539552" y="404664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Игра «Прятки». </a:t>
            </a:r>
          </a:p>
          <a:p>
            <a:r>
              <a:rPr lang="ru-RU" sz="2800" b="1" dirty="0"/>
              <a:t>Какое число спряталось?</a:t>
            </a:r>
            <a:br>
              <a:rPr lang="ru-RU" sz="3600" b="1" dirty="0"/>
            </a:b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://img-fotki.yandex.ru/get/6446/36014149.1d9/0_843b2_3d5bce43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9264" y="1108415"/>
            <a:ext cx="1776197" cy="2131438"/>
          </a:xfrm>
          <a:prstGeom prst="rect">
            <a:avLst/>
          </a:prstGeom>
          <a:noFill/>
        </p:spPr>
      </p:pic>
      <p:pic>
        <p:nvPicPr>
          <p:cNvPr id="4" name="Picture 12" descr="http://img-fotki.yandex.ru/get/5634/36014149.1d9/0_843b3_11604142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751" y="1187624"/>
            <a:ext cx="1644183" cy="1973020"/>
          </a:xfrm>
          <a:prstGeom prst="rect">
            <a:avLst/>
          </a:prstGeom>
          <a:noFill/>
        </p:spPr>
      </p:pic>
      <p:pic>
        <p:nvPicPr>
          <p:cNvPr id="6" name="Picture 14" descr="http://img-fotki.yandex.ru/get/5636/36014149.1d9/0_843b5_8171c6b0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9583" y="1201071"/>
            <a:ext cx="1584176" cy="1901011"/>
          </a:xfrm>
          <a:prstGeom prst="rect">
            <a:avLst/>
          </a:prstGeom>
          <a:noFill/>
        </p:spPr>
      </p:pic>
      <p:pic>
        <p:nvPicPr>
          <p:cNvPr id="7" name="Picture 6" descr="http://img-fotki.yandex.ru/get/6440/36014149.1d9/0_843b1_117335ed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054" y="1201071"/>
            <a:ext cx="1800200" cy="2160240"/>
          </a:xfrm>
          <a:prstGeom prst="rect">
            <a:avLst/>
          </a:prstGeom>
          <a:noFill/>
        </p:spPr>
      </p:pic>
      <p:sp>
        <p:nvSpPr>
          <p:cNvPr id="8" name="Стрелка вправо 7">
            <a:hlinkClick r:id="rId6" action="ppaction://hlinksldjump"/>
          </p:cNvPr>
          <p:cNvSpPr/>
          <p:nvPr/>
        </p:nvSpPr>
        <p:spPr>
          <a:xfrm>
            <a:off x="6084168" y="5589240"/>
            <a:ext cx="24482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://img-fotki.yandex.ru/get/6446/36014149.1d9/0_843b2_3d5bce43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7791" y="1196752"/>
            <a:ext cx="1776197" cy="2131438"/>
          </a:xfrm>
          <a:prstGeom prst="rect">
            <a:avLst/>
          </a:prstGeom>
          <a:noFill/>
        </p:spPr>
      </p:pic>
      <p:pic>
        <p:nvPicPr>
          <p:cNvPr id="5" name="Picture 8" descr="http://img-fotki.yandex.ru/get/4120/36014149.1d9/0_843b4_848b5338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074" y="1196752"/>
            <a:ext cx="1656184" cy="1987420"/>
          </a:xfrm>
          <a:prstGeom prst="rect">
            <a:avLst/>
          </a:prstGeom>
          <a:noFill/>
        </p:spPr>
      </p:pic>
      <p:pic>
        <p:nvPicPr>
          <p:cNvPr id="6" name="Picture 14" descr="http://img-fotki.yandex.ru/get/5636/36014149.1d9/0_843b5_8171c6b0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239956"/>
            <a:ext cx="1584176" cy="1901011"/>
          </a:xfrm>
          <a:prstGeom prst="rect">
            <a:avLst/>
          </a:prstGeom>
          <a:noFill/>
        </p:spPr>
      </p:pic>
      <p:pic>
        <p:nvPicPr>
          <p:cNvPr id="7" name="Picture 6" descr="http://img-fotki.yandex.ru/get/6440/36014149.1d9/0_843b1_117335ed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1800200" cy="2160240"/>
          </a:xfrm>
          <a:prstGeom prst="rect">
            <a:avLst/>
          </a:prstGeom>
          <a:noFill/>
        </p:spPr>
      </p:pic>
      <p:sp>
        <p:nvSpPr>
          <p:cNvPr id="9" name="Стрелка вправо 8">
            <a:hlinkClick r:id="rId6" action="ppaction://hlinksldjump"/>
          </p:cNvPr>
          <p:cNvSpPr/>
          <p:nvPr/>
        </p:nvSpPr>
        <p:spPr>
          <a:xfrm>
            <a:off x="6084168" y="5589240"/>
            <a:ext cx="24482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img-fotki.yandex.ru/get/4120/36014149.1d9/0_843b4_848b5338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261560"/>
            <a:ext cx="1656184" cy="1987420"/>
          </a:xfrm>
          <a:prstGeom prst="rect">
            <a:avLst/>
          </a:prstGeom>
          <a:noFill/>
        </p:spPr>
      </p:pic>
      <p:pic>
        <p:nvPicPr>
          <p:cNvPr id="7" name="Picture 6" descr="http://img-fotki.yandex.ru/get/6440/36014149.1d9/0_843b1_117335ed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7320" y="1182350"/>
            <a:ext cx="1800200" cy="2160240"/>
          </a:xfrm>
          <a:prstGeom prst="rect">
            <a:avLst/>
          </a:prstGeom>
          <a:noFill/>
        </p:spPr>
      </p:pic>
      <p:pic>
        <p:nvPicPr>
          <p:cNvPr id="8" name="Picture 12" descr="http://img-fotki.yandex.ru/get/5634/36014149.1d9/0_843b3_11604142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1836" y="1275960"/>
            <a:ext cx="1644183" cy="1973020"/>
          </a:xfrm>
          <a:prstGeom prst="rect">
            <a:avLst/>
          </a:prstGeom>
          <a:noFill/>
        </p:spPr>
      </p:pic>
      <p:pic>
        <p:nvPicPr>
          <p:cNvPr id="9" name="Picture 14" descr="http://img-fotki.yandex.ru/get/5636/36014149.1d9/0_843b5_8171c6b0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9248" y="1319665"/>
            <a:ext cx="1584176" cy="1901011"/>
          </a:xfrm>
          <a:prstGeom prst="rect">
            <a:avLst/>
          </a:prstGeom>
          <a:noFill/>
        </p:spPr>
      </p:pic>
      <p:sp>
        <p:nvSpPr>
          <p:cNvPr id="10" name="Стрелка вправо 9">
            <a:hlinkClick r:id="rId6" action="ppaction://hlinksldjump"/>
          </p:cNvPr>
          <p:cNvSpPr/>
          <p:nvPr/>
        </p:nvSpPr>
        <p:spPr>
          <a:xfrm>
            <a:off x="6084168" y="5589240"/>
            <a:ext cx="24482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://img-fotki.yandex.ru/get/6446/36014149.1d9/0_843b2_3d5bce43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1776197" cy="2131438"/>
          </a:xfrm>
          <a:prstGeom prst="rect">
            <a:avLst/>
          </a:prstGeom>
          <a:noFill/>
        </p:spPr>
      </p:pic>
      <p:pic>
        <p:nvPicPr>
          <p:cNvPr id="7" name="Picture 6" descr="http://img-fotki.yandex.ru/get/6440/36014149.1d9/0_843b1_117335ed_ori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1800200" cy="2160240"/>
          </a:xfrm>
          <a:prstGeom prst="rect">
            <a:avLst/>
          </a:prstGeom>
          <a:noFill/>
        </p:spPr>
      </p:pic>
      <p:pic>
        <p:nvPicPr>
          <p:cNvPr id="8" name="Picture 12" descr="http://img-fotki.yandex.ru/get/5634/36014149.1d9/0_843b3_11604142_or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1644183" cy="1973020"/>
          </a:xfrm>
          <a:prstGeom prst="rect">
            <a:avLst/>
          </a:prstGeom>
          <a:noFill/>
        </p:spPr>
      </p:pic>
      <p:sp>
        <p:nvSpPr>
          <p:cNvPr id="9" name="Стрелка вправо 8">
            <a:hlinkClick r:id="" action="ppaction://noaction"/>
          </p:cNvPr>
          <p:cNvSpPr/>
          <p:nvPr/>
        </p:nvSpPr>
        <p:spPr>
          <a:xfrm>
            <a:off x="6084168" y="5589240"/>
            <a:ext cx="24482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8" descr="http://img-fotki.yandex.ru/get/4120/36014149.1d9/0_843b4_848b5338_ori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0199" y="1254360"/>
            <a:ext cx="1656184" cy="1987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1161</TotalTime>
  <Words>57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34347</cp:lastModifiedBy>
  <cp:revision>281</cp:revision>
  <dcterms:created xsi:type="dcterms:W3CDTF">2015-04-23T00:07:59Z</dcterms:created>
  <dcterms:modified xsi:type="dcterms:W3CDTF">2021-04-24T20:39:58Z</dcterms:modified>
</cp:coreProperties>
</file>