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803" autoAdjust="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70;&#1083;&#1103;\Desktop\&#1056;&#1086;&#1076;&#1080;&#1090;&#1077;&#1083;&#1100;&#1089;&#1090;&#1074;&#1086;\&#1048;&#1079;%20&#1058;-&#1060;%20'&#1043;&#1086;&#1089;&#1090;&#1100;&#1103;%20&#1048;&#1079;%20&#1041;&#1091;&#1076;&#1091;&#1097;&#1077;&#1075;&#1086;'%20-%20&#1044;&#1083;&#1103;%20&#1087;&#1088;&#1077;&#1079;&#1077;&#1085;&#1090;&#1072;&#1094;&#1080;&#1080;%20(www.hotplayer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я\Desktop\Родительство\hello_html_4e309f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89250"/>
            <a:ext cx="9144000" cy="6947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"/>
            <a:ext cx="6584776" cy="2708919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r>
              <a:rPr lang="ru-RU" sz="66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8832" cy="2971800"/>
          </a:xfrm>
        </p:spPr>
        <p:txBody>
          <a:bodyPr>
            <a:normAutofit fontScale="92500" lnSpcReduction="10000"/>
          </a:bodyPr>
          <a:lstStyle/>
          <a:p>
            <a:endParaRPr lang="ru-RU" sz="4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</a:p>
          <a:p>
            <a:pPr algn="r"/>
            <a:r>
              <a:rPr lang="ru-RU" sz="4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Ромашка</a:t>
            </a:r>
            <a:endParaRPr lang="ru-RU" sz="4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Из Т-Ф 'Гостья Из Будущего' - Для презентации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4462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Юля\Desktop\Для ВК\20210218_0930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541" y="2276872"/>
            <a:ext cx="5626595" cy="3384376"/>
          </a:xfrm>
          <a:prstGeom prst="rect">
            <a:avLst/>
          </a:prstGeom>
          <a:noFill/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Коммуникативная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4038600" cy="4525963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День защитника             Отечества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000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Юля\Desktop\Родительство\9d1e7835866415.Y3JvcCwxMDI3LDgwMywxNTUsMjQ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1844824"/>
            <a:ext cx="5792832" cy="38164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Экономическая сторона: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Материальное обеспечение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«Мы идем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детский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Сад»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Информационная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папка.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Консультации.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Размещение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информации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социальной группе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Tm="3000"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Юля\Desktop\Родительство\ыпавырпаво-768x6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170648"/>
            <a:ext cx="6840760" cy="419933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Экономическая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99592" y="1196752"/>
            <a:ext cx="7639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«Правильная» одежда и обувь для дошкольника 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ransition spd="slow" advClick="0" advTm="3000"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Нормативная сторона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Привитие социальных норм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Агрессивный ребенок. Что делать?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Информация в родительском уголке.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7-81c564209d8a8a5949f74104a411477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4008" y="1628800"/>
            <a:ext cx="3851261" cy="4997152"/>
          </a:xfrm>
          <a:solidFill>
            <a:schemeClr val="accent3">
              <a:lumMod val="60000"/>
              <a:lumOff val="40000"/>
            </a:schemeClr>
          </a:solidFill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ello_html_mf36d73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628800"/>
            <a:ext cx="7643192" cy="4752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Нормативная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7624" y="1124744"/>
            <a:ext cx="7499176" cy="500141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Правила поведения в группе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iNVIQgeDsc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916832"/>
            <a:ext cx="7632848" cy="45365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Нормативная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7067128" cy="485740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/>
                <a:ea typeface="Calibri"/>
              </a:rPr>
              <a:t>       Вежливые слова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88f2d3a9683f5689112a7758ebb3450-e1593091845665-1024x603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033464"/>
            <a:ext cx="8075240" cy="45638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Охранительная сторона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340768"/>
            <a:ext cx="6552728" cy="514543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Безопасность на дорогах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 spd="slow" advTm="3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Охранительная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6916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 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Безопасность детей - забота взрослых:</a:t>
            </a:r>
            <a:endParaRPr lang="ru-RU" sz="2400" b="1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О правилах пожарной безопасности</a:t>
            </a:r>
            <a:endParaRPr lang="ru-RU" sz="2400" dirty="0" smtClean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Правила безопасного поведения на дорогах</a:t>
            </a:r>
            <a:endParaRPr lang="ru-RU" sz="2400" dirty="0" smtClean="0">
              <a:ea typeface="Times New Roman"/>
              <a:cs typeface="Times New Roman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/>
                <a:ea typeface="Calibri"/>
              </a:rPr>
              <a:t>Осторожно- открытые окна!</a:t>
            </a:r>
            <a:endParaRPr lang="ru-RU" dirty="0"/>
          </a:p>
        </p:txBody>
      </p:sp>
      <p:pic>
        <p:nvPicPr>
          <p:cNvPr id="22530" name="Picture 2" descr="C:\Users\Юля\Desktop\Ромашка\Пожар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5" y="2276872"/>
            <a:ext cx="4460348" cy="318596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Охранительная сторона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100118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772816"/>
            <a:ext cx="4320480" cy="39870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Безопасные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каникулы: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Памятка по применению гражданами бытовых пиротехнических изделий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Выход на лед  запрещен!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Буклет  «Оказание помощи, пострадавшим на льду»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Родительство\depositphotos_33454803-stock-illustration-vector-illustration-of-famil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1556792"/>
            <a:ext cx="4906888" cy="51125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Эмоциональная сторона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Сопереживание ребенку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99715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smtClean="0">
                <a:latin typeface="Times New Roman" pitchFamily="18" charset="0"/>
                <a:cs typeface="Times New Roman" pitchFamily="18" charset="0"/>
              </a:rPr>
              <a:t>   Эмоциональный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компонент детско-родительских отношений-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круглый стол, индивидуальные консультации психолога, представление личного опыта родителей.</a:t>
            </a:r>
            <a:endParaRPr lang="ru-RU" sz="2400" dirty="0" smtClean="0">
              <a:ea typeface="Calibri"/>
              <a:cs typeface="Times New Roman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5000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Юля\Desktop\Родительство\hello_html_7cf1106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768752" cy="178621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Ответственное       </a:t>
            </a:r>
            <a:r>
              <a:rPr lang="ru-RU" sz="6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endParaRPr lang="ru-RU" sz="6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36912"/>
            <a:ext cx="8050088" cy="38884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не состояние,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процесс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или,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если быть более точным,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сумма процессов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протекающих в разных направлениях.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я\Desktop\Родительство\dr_landin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1196752"/>
            <a:ext cx="5338936" cy="51845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Эмоциональная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Азбука родительской любви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буклеты, консультации, фотовыставка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000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Духовная сторона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Привитие базовых жизненных ценностей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4773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1916832"/>
            <a:ext cx="4392488" cy="331236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600200"/>
            <a:ext cx="3826768" cy="4853136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Выходные с пользой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маршрут выходного дня (рекомендации для родителей)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3000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82752" cy="116205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Духовная сторона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771389" y="273050"/>
            <a:ext cx="4719072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Фотовыставка «Мы помним! Мы храним!»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фотогалереи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«Бессмертный полк»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3000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52928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и главный воспитатель ребёнка, первый и главный педагог — это мать, это отец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я\Desktop\Родительство\08U58PICDx0fr0cm8EzSf_PIC20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836712"/>
            <a:ext cx="8712968" cy="5688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br>
              <a:rPr lang="ru-RU" sz="48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000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ello_html_7cf1106a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83768" y="1600200"/>
            <a:ext cx="6203032" cy="4925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это, прежде всего,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сбалансированность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разных сторон воспитания: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эмоциональная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нормативная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экономическая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охранительная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духовная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8000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Юля\Desktop\Родительство\hello_html_7cf1106a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23728" y="1340768"/>
            <a:ext cx="6563072" cy="47853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естественное служение.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Мужчина и женщина дают ребенку жизнь, защищают его и заботятся о нем, тратят на него ресурсы, время, иногда даже здоровье, отказываются от многих своих желаний и потребностей для того, чтобы удовлетворить желания и потребности ребенка.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0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я\Desktop\Родительство\kisspng-family-cartoon-illustration-pointing-to-the-sky-cartoon-character-family-5a87759f7f18f7.64439280151882691152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12967" cy="64807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/>
                <a:ea typeface="Calibri"/>
              </a:rPr>
              <a:t>Цель проекта: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br>
              <a:rPr lang="ru-RU" dirty="0" smtClean="0">
                <a:solidFill>
                  <a:srgbClr val="000000"/>
                </a:solidFill>
                <a:latin typeface="Arial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>Взаимодействие с семьей для обеспечения </a:t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>полноценного развития </a:t>
            </a:r>
            <a:br>
              <a:rPr lang="ru-RU" dirty="0" smtClean="0">
                <a:latin typeface="Times New Roman"/>
                <a:ea typeface="Calibri"/>
              </a:rPr>
            </a:br>
            <a:r>
              <a:rPr lang="ru-RU" dirty="0" smtClean="0">
                <a:latin typeface="Times New Roman"/>
                <a:ea typeface="Calibri"/>
              </a:rPr>
              <a:t>личности ребенка</a:t>
            </a:r>
            <a:endParaRPr lang="ru-RU" dirty="0"/>
          </a:p>
        </p:txBody>
      </p:sp>
    </p:spTree>
  </p:cSld>
  <p:clrMapOvr>
    <a:masterClrMapping/>
  </p:clrMapOvr>
  <p:transition spd="slow" advClick="0" advTm="5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я\Desktop\Родительство\page0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-1"/>
            <a:ext cx="9143999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6696744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1.Установить партнерские отношения с семьей каждого воспитанника.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Объединить усилия семьи и ДОО для развития и воспитания детей.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Создать атмосферу взаимопонимания родителей (законных представителей) воспитанников и педагогов ДОО, общности их интересов, эмоциональной взаимной поддержки.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Активизировать и обогащать воспитательные умения родителей.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Поддерживать уверенность родителей (законных представителей) в собственных педагогических возможностях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page000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23528" y="980728"/>
            <a:ext cx="5400600" cy="5472608"/>
          </a:xfrm>
          <a:noFill/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i="1" dirty="0" smtClean="0"/>
              <a:t>Подготовительный: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-Изучение нормативно-правового обеспечения</a:t>
            </a:r>
          </a:p>
          <a:p>
            <a:pPr>
              <a:buNone/>
            </a:pPr>
            <a:r>
              <a:rPr lang="ru-RU" dirty="0" smtClean="0"/>
              <a:t>-Изучение литературы и </a:t>
            </a:r>
            <a:r>
              <a:rPr lang="ru-RU" dirty="0" err="1" smtClean="0"/>
              <a:t>интернет-ресурсов</a:t>
            </a:r>
            <a:r>
              <a:rPr lang="ru-RU" dirty="0" smtClean="0"/>
              <a:t> по теме проекта</a:t>
            </a:r>
          </a:p>
          <a:p>
            <a:pPr>
              <a:buNone/>
            </a:pPr>
            <a:r>
              <a:rPr lang="ru-RU" dirty="0" smtClean="0"/>
              <a:t>-Формулирование целей и задач проекта</a:t>
            </a:r>
          </a:p>
          <a:p>
            <a:pPr>
              <a:buNone/>
            </a:pPr>
            <a:r>
              <a:rPr lang="ru-RU" dirty="0" smtClean="0"/>
              <a:t>-Анкетирование для родителей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b="1" i="1" dirty="0" smtClean="0"/>
              <a:t>Основной: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-Создание условий для реализации проекта</a:t>
            </a:r>
          </a:p>
          <a:p>
            <a:pPr>
              <a:buNone/>
            </a:pPr>
            <a:r>
              <a:rPr lang="ru-RU" dirty="0" smtClean="0"/>
              <a:t>-Деятельность в соответствии с планом проекта</a:t>
            </a:r>
          </a:p>
          <a:p>
            <a:pPr>
              <a:buNone/>
            </a:pPr>
            <a:r>
              <a:rPr lang="ru-RU" b="1" i="1" dirty="0" smtClean="0"/>
              <a:t>Заключительный этап: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Анализ полученных результатов</a:t>
            </a:r>
          </a:p>
          <a:p>
            <a:pPr>
              <a:buNone/>
            </a:pPr>
            <a:r>
              <a:rPr lang="ru-RU" dirty="0" smtClean="0"/>
              <a:t>- Презентации</a:t>
            </a:r>
          </a:p>
          <a:p>
            <a:pPr>
              <a:buNone/>
            </a:pPr>
            <a:r>
              <a:rPr lang="ru-RU" dirty="0" smtClean="0"/>
              <a:t>- Перспективы на будущее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Основной этап проекта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 сторона: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общение с ребенком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Совместная подготовка к утренникам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1362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4008" y="3068960"/>
            <a:ext cx="4038600" cy="3028950"/>
          </a:xfrm>
        </p:spPr>
      </p:pic>
    </p:spTree>
  </p:cSld>
  <p:clrMapOvr>
    <a:masterClrMapping/>
  </p:clrMapOvr>
  <p:transition spd="slow" advClick="0" advTm="3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Коммуникативная сторона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39752" y="1700808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Фотогазета «Мои выходные зимой»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bK0OddxGxO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2636912"/>
            <a:ext cx="4906888" cy="3490704"/>
          </a:xfrm>
        </p:spPr>
      </p:pic>
    </p:spTree>
  </p:cSld>
  <p:clrMapOvr>
    <a:masterClrMapping/>
  </p:clrMapOvr>
  <p:transition spd="slow" advClick="0" advTm="3000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383</Words>
  <Application>Microsoft Office PowerPoint</Application>
  <PresentationFormat>Экран (4:3)</PresentationFormat>
  <Paragraphs>104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Ответственное родительство</vt:lpstr>
      <vt:lpstr>Ответственное       родительство</vt:lpstr>
      <vt:lpstr>Ответственное  родительство</vt:lpstr>
      <vt:lpstr>Ответственное родительство</vt:lpstr>
      <vt:lpstr>Цель проекта:  Взаимодействие с семьей для обеспечения  полноценного развития  личности ребенка</vt:lpstr>
      <vt:lpstr>Задачи проекта:  </vt:lpstr>
      <vt:lpstr>Этапы реализации проекта: </vt:lpstr>
      <vt:lpstr>Основной этап проекта Коммуникативная сторона:  общение с ребенком</vt:lpstr>
      <vt:lpstr>Коммуникативная сторона</vt:lpstr>
      <vt:lpstr>Коммуникативная сторона</vt:lpstr>
      <vt:lpstr>Экономическая сторона: Материальное обеспечение</vt:lpstr>
      <vt:lpstr>Экономическая сторона</vt:lpstr>
      <vt:lpstr>Нормативная сторона  Привитие социальных норм</vt:lpstr>
      <vt:lpstr>    Нормативная сторона</vt:lpstr>
      <vt:lpstr>Нормативная сторона</vt:lpstr>
      <vt:lpstr>Охранительная сторона  Сохранение и укрепление здоровья </vt:lpstr>
      <vt:lpstr>Охранительная сторона</vt:lpstr>
      <vt:lpstr>Охранительная сторона </vt:lpstr>
      <vt:lpstr>Эмоциональная сторона Сопереживание ребенку</vt:lpstr>
      <vt:lpstr>Эмоциональная сторона</vt:lpstr>
      <vt:lpstr>Духовная сторона Привитие базовых жизненных ценностей</vt:lpstr>
      <vt:lpstr>Духовная сторона</vt:lpstr>
      <vt:lpstr>Первый и главный воспитатель ребёнка, первый и главный педагог — это мать, это отец                      В.А. Сухомлинский</vt:lpstr>
      <vt:lpstr> 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119</cp:revision>
  <dcterms:created xsi:type="dcterms:W3CDTF">2021-02-21T18:54:40Z</dcterms:created>
  <dcterms:modified xsi:type="dcterms:W3CDTF">2021-04-24T18:22:08Z</dcterms:modified>
</cp:coreProperties>
</file>