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2"/>
  </p:notesMasterIdLst>
  <p:sldIdLst>
    <p:sldId id="269" r:id="rId2"/>
    <p:sldId id="260" r:id="rId3"/>
    <p:sldId id="258" r:id="rId4"/>
    <p:sldId id="259" r:id="rId5"/>
    <p:sldId id="262" r:id="rId6"/>
    <p:sldId id="266" r:id="rId7"/>
    <p:sldId id="264" r:id="rId8"/>
    <p:sldId id="267" r:id="rId9"/>
    <p:sldId id="265" r:id="rId10"/>
    <p:sldId id="268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4723" autoAdjust="0"/>
    <p:restoredTop sz="73118" autoAdjust="0"/>
  </p:normalViewPr>
  <p:slideViewPr>
    <p:cSldViewPr>
      <p:cViewPr varScale="1">
        <p:scale>
          <a:sx n="52" d="100"/>
          <a:sy n="52" d="100"/>
        </p:scale>
        <p:origin x="-141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8F88C8-A535-4930-A07D-6466C97487EE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D48D8B-7D30-49FB-8E51-470B7B38E98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48D8B-7D30-49FB-8E51-470B7B38E987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24.04.2021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3600" dirty="0" smtClean="0">
                <a:solidFill>
                  <a:schemeClr val="bg2">
                    <a:lumMod val="75000"/>
                  </a:schemeClr>
                </a:solidFill>
              </a:rPr>
              <a:t>Выполнил :Хадисов </a:t>
            </a:r>
            <a:r>
              <a:rPr lang="ru-RU" sz="3600" dirty="0" err="1" smtClean="0">
                <a:solidFill>
                  <a:schemeClr val="bg2">
                    <a:lumMod val="75000"/>
                  </a:schemeClr>
                </a:solidFill>
              </a:rPr>
              <a:t>Гарун</a:t>
            </a:r>
            <a:endParaRPr lang="ru-RU" sz="3600" dirty="0" smtClean="0">
              <a:solidFill>
                <a:schemeClr val="bg2">
                  <a:lumMod val="75000"/>
                </a:schemeClr>
              </a:solidFill>
            </a:endParaRPr>
          </a:p>
          <a:p>
            <a:r>
              <a:rPr lang="ru-RU" sz="3600" dirty="0" smtClean="0">
                <a:solidFill>
                  <a:schemeClr val="bg2">
                    <a:lumMod val="75000"/>
                  </a:schemeClr>
                </a:solidFill>
              </a:rPr>
              <a:t>Ученик 3 «</a:t>
            </a:r>
            <a:r>
              <a:rPr lang="ru-RU" sz="3600" dirty="0" smtClean="0">
                <a:solidFill>
                  <a:schemeClr val="bg2">
                    <a:lumMod val="75000"/>
                  </a:schemeClr>
                </a:solidFill>
              </a:rPr>
              <a:t>Б»класса</a:t>
            </a:r>
          </a:p>
          <a:p>
            <a:endParaRPr lang="ru-RU" sz="3600" smtClean="0">
              <a:solidFill>
                <a:schemeClr val="bg2">
                  <a:lumMod val="75000"/>
                </a:schemeClr>
              </a:solidFill>
            </a:endParaRPr>
          </a:p>
          <a:p>
            <a:endParaRPr lang="ru-RU" sz="36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7200" i="1" dirty="0" smtClean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</a:rPr>
              <a:t>Проект :</a:t>
            </a:r>
            <a:br>
              <a:rPr lang="ru-RU" sz="7200" i="1" dirty="0" smtClean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sz="7200" i="1" dirty="0" smtClean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</a:rPr>
              <a:t> «Музей путешествий»</a:t>
            </a:r>
            <a:br>
              <a:rPr lang="ru-RU" sz="7200" i="1" dirty="0" smtClean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sz="7200" i="1" dirty="0" smtClean="0">
                <a:solidFill>
                  <a:schemeClr val="accent5">
                    <a:lumMod val="75000"/>
                  </a:schemeClr>
                </a:solidFill>
                <a:latin typeface="Monotype Corsiva" pitchFamily="66" charset="0"/>
              </a:rPr>
              <a:t>СЕРГИЕВ ПОСАД</a:t>
            </a:r>
            <a:endParaRPr lang="ru-RU" sz="7200" i="1" dirty="0">
              <a:solidFill>
                <a:schemeClr val="accent5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8488" name="Picture 8" descr="https://avatars.mds.yandex.net/get-zen_doc/1595469/pub_5d2063f9334f5500ade2762a_5d2065f4ecbe4e00ad59afab/scale_12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16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6386" name="Picture 2" descr="https://pbs.twimg.com/media/DJsjpOoXoAgUcwi.jpg:large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4652" y="928670"/>
            <a:ext cx="8134695" cy="59293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2">
                    <a:lumMod val="25000"/>
                  </a:schemeClr>
                </a:solidFill>
              </a:rPr>
              <a:t>Сергий </a:t>
            </a:r>
            <a:r>
              <a:rPr lang="ru-RU" dirty="0" err="1" smtClean="0">
                <a:solidFill>
                  <a:schemeClr val="tx2">
                    <a:lumMod val="25000"/>
                  </a:schemeClr>
                </a:solidFill>
              </a:rPr>
              <a:t>Радоженский</a:t>
            </a:r>
            <a:endParaRPr lang="ru-RU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 fontAlgn="base"/>
            <a:r>
              <a:rPr lang="ru-RU" dirty="0" smtClean="0">
                <a:solidFill>
                  <a:schemeClr val="tx2">
                    <a:lumMod val="25000"/>
                  </a:schemeClr>
                </a:solidFill>
              </a:rPr>
              <a:t>В далеком 1337 году в лесу глухом монастырь появился в виде городка. Основал его Сергий </a:t>
            </a:r>
            <a:r>
              <a:rPr lang="ru-RU" dirty="0" err="1" smtClean="0">
                <a:solidFill>
                  <a:schemeClr val="tx2">
                    <a:lumMod val="25000"/>
                  </a:schemeClr>
                </a:solidFill>
              </a:rPr>
              <a:t>Радоженский</a:t>
            </a:r>
            <a:r>
              <a:rPr lang="ru-RU" dirty="0" smtClean="0">
                <a:solidFill>
                  <a:schemeClr val="tx2">
                    <a:lumMod val="25000"/>
                  </a:schemeClr>
                </a:solidFill>
              </a:rPr>
              <a:t> с братом своим – Стефаном. Сергий был человеком добрым и духовным, и люди его любили и селились неподалеку от него. Да так городок вырос спустя века, что Императрица Екатерина Великая велела именовать поселение это настоящим городом. Так появился Сергиев Посад.</a:t>
            </a:r>
          </a:p>
          <a:p>
            <a:r>
              <a:rPr lang="ru-RU" dirty="0" smtClean="0">
                <a:solidFill>
                  <a:schemeClr val="tx2">
                    <a:lumMod val="25000"/>
                  </a:schemeClr>
                </a:solidFill>
              </a:rPr>
              <a:t>Поскольку основан город человеком святым, то и достопримечательности его особенные – места святые, сказочные и благодатные</a:t>
            </a:r>
            <a:endParaRPr lang="ru-RU" dirty="0">
              <a:solidFill>
                <a:schemeClr val="tx2">
                  <a:lumMod val="25000"/>
                </a:schemeClr>
              </a:solidFill>
            </a:endParaRPr>
          </a:p>
        </p:txBody>
      </p:sp>
      <p:pic>
        <p:nvPicPr>
          <p:cNvPr id="1026" name="Picture 2" descr="Биография Сергия Радонежского: его жизнь и подвиги (краткое сообщение для 4 класса)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4648200" y="1643050"/>
            <a:ext cx="4059238" cy="41434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25000"/>
                  </a:schemeClr>
                </a:solidFill>
              </a:rPr>
              <a:t>Троице-Сергиева лавра</a:t>
            </a:r>
            <a:endParaRPr lang="ru-RU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chemeClr val="tx2">
                    <a:lumMod val="25000"/>
                  </a:schemeClr>
                </a:solidFill>
              </a:rPr>
              <a:t>Троице-Сергиева лавра – мужской монастырь с древней историей. Основан был в 1337 году. Он и стал тем зернышком, из которого потом вырос город Сергиев Посад. Основал лавру святой Сергий Радонежский, который при жизни много чудес творил и людям помогал. Лавру эту чтили всегда правители русские и крестили в ней наследников – будущих императоров. Троице-Сергиева Лавра состоит из пятидесяти сооружений разных – церквей да колоколен, откуда по праздникам доносится волшебный звон колоколов.</a:t>
            </a:r>
          </a:p>
          <a:p>
            <a:endParaRPr lang="ru-RU" dirty="0">
              <a:solidFill>
                <a:schemeClr val="tx2">
                  <a:lumMod val="25000"/>
                </a:schemeClr>
              </a:solidFill>
            </a:endParaRPr>
          </a:p>
        </p:txBody>
      </p:sp>
      <p:pic>
        <p:nvPicPr>
          <p:cNvPr id="17410" name="Picture 2" descr="https://s3.nat-geo.ru/images/2019/5/16/04c8a021cbc04672bab1caee21d2d702.max-1200x80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8200" y="1500174"/>
            <a:ext cx="4038600" cy="4572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25000"/>
                  </a:schemeClr>
                </a:solidFill>
              </a:rPr>
              <a:t>Церковь Пророка Ильи</a:t>
            </a:r>
            <a:r>
              <a:rPr lang="ru-RU" dirty="0" smtClean="0">
                <a:solidFill>
                  <a:schemeClr val="tx2">
                    <a:lumMod val="2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25000"/>
                  </a:schemeClr>
                </a:solidFill>
              </a:rPr>
            </a:br>
            <a:endParaRPr lang="ru-RU" dirty="0">
              <a:solidFill>
                <a:schemeClr val="tx2">
                  <a:lumMod val="25000"/>
                </a:schemeClr>
              </a:solidFill>
            </a:endParaRPr>
          </a:p>
        </p:txBody>
      </p:sp>
      <p:pic>
        <p:nvPicPr>
          <p:cNvPr id="18435" name="Picture 3" descr="https://wikiway.com/upload/resize_cache/hl-photo/ca0/c94/1024_800_1/cerkov_iliy_proroka_1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428736"/>
            <a:ext cx="4038600" cy="4429156"/>
          </a:xfrm>
          <a:prstGeom prst="rect">
            <a:avLst/>
          </a:prstGeom>
          <a:noFill/>
        </p:spPr>
      </p:pic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chemeClr val="tx2">
                    <a:lumMod val="25000"/>
                  </a:schemeClr>
                </a:solidFill>
              </a:rPr>
              <a:t>На красивом холме у </a:t>
            </a:r>
            <a:r>
              <a:rPr lang="ru-RU" dirty="0" err="1" smtClean="0">
                <a:solidFill>
                  <a:schemeClr val="tx2">
                    <a:lumMod val="25000"/>
                  </a:schemeClr>
                </a:solidFill>
              </a:rPr>
              <a:t>Келарского</a:t>
            </a:r>
            <a:r>
              <a:rPr lang="ru-RU" dirty="0" smtClean="0">
                <a:solidFill>
                  <a:schemeClr val="tx2">
                    <a:lumMod val="25000"/>
                  </a:schemeClr>
                </a:solidFill>
              </a:rPr>
              <a:t> пруда пристроилась самая красивая церковь </a:t>
            </a:r>
            <a:r>
              <a:rPr lang="ru-RU" dirty="0" err="1" smtClean="0">
                <a:solidFill>
                  <a:schemeClr val="tx2">
                    <a:lumMod val="25000"/>
                  </a:schemeClr>
                </a:solidFill>
              </a:rPr>
              <a:t>Сергиевого</a:t>
            </a:r>
            <a:r>
              <a:rPr lang="ru-RU" dirty="0" smtClean="0">
                <a:solidFill>
                  <a:schemeClr val="tx2">
                    <a:lumMod val="25000"/>
                  </a:schemeClr>
                </a:solidFill>
              </a:rPr>
              <a:t> Посада – церковь Пророка Ильи. Основана она в 1645 году. Сначала церковь была деревянной, и через 100 лет после основания погибла в пожаре. Тогда люди – жители города, - великими усилиями восстановили ее в камне. Они выстроили красивое красно-белое здание, похожее на волшебный терем, скрывающийся среди густой зелени деревьев. В тяжелые годы Великой Отечественной Войны церковь продолжала работать, и жители города приходили сюда обратиться к Богу за защитой.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 smtClean="0">
                <a:solidFill>
                  <a:schemeClr val="tx2">
                    <a:lumMod val="25000"/>
                  </a:schemeClr>
                </a:solidFill>
              </a:rPr>
              <a:t>Загорская</a:t>
            </a:r>
            <a:r>
              <a:rPr lang="ru-RU" b="1" dirty="0" smtClean="0">
                <a:solidFill>
                  <a:schemeClr val="tx2">
                    <a:lumMod val="25000"/>
                  </a:schemeClr>
                </a:solidFill>
              </a:rPr>
              <a:t> матрёшка</a:t>
            </a:r>
            <a:r>
              <a:rPr lang="ru-RU" dirty="0" smtClean="0">
                <a:solidFill>
                  <a:schemeClr val="tx2">
                    <a:lumMod val="25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25000"/>
                  </a:schemeClr>
                </a:solidFill>
              </a:rPr>
            </a:br>
            <a:endParaRPr lang="ru-RU" dirty="0">
              <a:solidFill>
                <a:schemeClr val="tx2">
                  <a:lumMod val="25000"/>
                </a:schemeClr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pPr fontAlgn="base"/>
            <a:r>
              <a:rPr lang="ru-RU" b="1" dirty="0" smtClean="0"/>
              <a:t> </a:t>
            </a:r>
            <a:endParaRPr lang="ru-RU" dirty="0" smtClean="0"/>
          </a:p>
          <a:p>
            <a:pPr fontAlgn="base"/>
            <a:r>
              <a:rPr lang="ru-RU" dirty="0" smtClean="0">
                <a:solidFill>
                  <a:schemeClr val="tx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Матрёшка – самая необычная достопримечательность города. Потому что это не здание и не площадь, а игрушка. А «</a:t>
            </a:r>
            <a:r>
              <a:rPr lang="ru-RU" dirty="0" err="1" smtClean="0">
                <a:solidFill>
                  <a:schemeClr val="tx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загорской</a:t>
            </a:r>
            <a:r>
              <a:rPr lang="ru-RU" dirty="0" smtClean="0">
                <a:solidFill>
                  <a:schemeClr val="tx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» ее называют, потому что город Сергиев Посад раньше носил имя Загорск.</a:t>
            </a:r>
          </a:p>
          <a:p>
            <a:r>
              <a:rPr lang="ru-RU" dirty="0" smtClean="0">
                <a:solidFill>
                  <a:schemeClr val="tx2">
                    <a:lumMod val="25000"/>
                  </a:schemeClr>
                </a:solidFill>
                <a:latin typeface="Arial" pitchFamily="34" charset="0"/>
                <a:cs typeface="Arial" pitchFamily="34" charset="0"/>
              </a:rPr>
              <a:t>Сергиев Посад считается родиной русской матрёшки – яркой расписной деревянной куклы. Да не только родиной, а старейшим центром изготовления матрёшек в России. В 1904 году в городе была создана фабрика матрёшек, которая работает и сегодня. А чтобы увидеть, какими были матрешки сто лет назад можно посетить самое сказочное место города – Музей игрушки</a:t>
            </a:r>
            <a:endParaRPr lang="ru-RU" dirty="0">
              <a:solidFill>
                <a:schemeClr val="tx2">
                  <a:lumMod val="2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46436" name="Picture 4" descr="http://muzey.pav8.caduk.ru/images/p15_serievo-posadskie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428737"/>
            <a:ext cx="4059238" cy="43577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25000"/>
                  </a:schemeClr>
                </a:solidFill>
              </a:rPr>
              <a:t>Музей игрушки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chemeClr val="tx2">
                    <a:lumMod val="25000"/>
                  </a:schemeClr>
                </a:solidFill>
              </a:rPr>
              <a:t>Основал музей игрушки Николай </a:t>
            </a:r>
            <a:r>
              <a:rPr lang="ru-RU" dirty="0" err="1" smtClean="0">
                <a:solidFill>
                  <a:schemeClr val="tx2">
                    <a:lumMod val="25000"/>
                  </a:schemeClr>
                </a:solidFill>
              </a:rPr>
              <a:t>Бартрам</a:t>
            </a:r>
            <a:r>
              <a:rPr lang="ru-RU" dirty="0" smtClean="0">
                <a:solidFill>
                  <a:schemeClr val="tx2">
                    <a:lumMod val="25000"/>
                  </a:schemeClr>
                </a:solidFill>
              </a:rPr>
              <a:t> в 1918 году. Он очень любил игрушки и коллекционировал их. А потом решил поделиться красотой своей коллекции с людьми и открыл музей, куда каждый и сейчас может прийти, чтобы увидеть старинные и современные игрушки русских и заморских мастеров. Здесь есть и деревянные игрушки, и глиняные, есть игрушечные зверюшки и персонажи русских сказок, а есть и целые игрушечные города! Всего коллекция музея насчитывает более 30 тысяч игрушек!</a:t>
            </a:r>
          </a:p>
          <a:p>
            <a:endParaRPr lang="ru-RU" dirty="0"/>
          </a:p>
        </p:txBody>
      </p:sp>
      <p:pic>
        <p:nvPicPr>
          <p:cNvPr id="21508" name="Picture 4" descr="https://ic.pics.livejournal.com/figura_lissajou/84521514/249098/249098_original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1500174"/>
            <a:ext cx="4059238" cy="47863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dirty="0" smtClean="0">
                <a:solidFill>
                  <a:schemeClr val="tx2">
                    <a:lumMod val="25000"/>
                  </a:schemeClr>
                </a:solidFill>
              </a:rPr>
              <a:t>Музей игрушки</a:t>
            </a:r>
            <a:endParaRPr lang="ru-RU" dirty="0"/>
          </a:p>
        </p:txBody>
      </p:sp>
      <p:pic>
        <p:nvPicPr>
          <p:cNvPr id="147460" name="Picture 4" descr="https://s1.babiki.ru/uploads/images/01/74/27/2016/07/10/90dafc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38250" y="1595437"/>
            <a:ext cx="6667500" cy="4429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Гремячий ключ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3438" y="1500174"/>
            <a:ext cx="4059936" cy="4572000"/>
          </a:xfrm>
        </p:spPr>
        <p:txBody>
          <a:bodyPr>
            <a:normAutofit fontScale="77500" lnSpcReduction="20000"/>
          </a:bodyPr>
          <a:lstStyle/>
          <a:p>
            <a:pPr fontAlgn="base"/>
            <a:r>
              <a:rPr lang="ru-RU" dirty="0" smtClean="0">
                <a:solidFill>
                  <a:schemeClr val="tx2">
                    <a:lumMod val="25000"/>
                  </a:schemeClr>
                </a:solidFill>
              </a:rPr>
              <a:t>Недалеко от Сергиева Посада есть место-чудо - водопад Гремячий ключ. По легенде, когда водопад еще не существовал, на его место приходил молиться Сергий Радонежский. Благодаря его светлой энергии и молитвам открылся родник, который позже превратился в целый водопад. Вода в нем течет чистая, быстрая, как речка горная. И люди к </a:t>
            </a:r>
            <a:r>
              <a:rPr lang="ru-RU" dirty="0" err="1" smtClean="0">
                <a:solidFill>
                  <a:schemeClr val="tx2">
                    <a:lumMod val="25000"/>
                  </a:schemeClr>
                </a:solidFill>
              </a:rPr>
              <a:t>Гремячему</a:t>
            </a:r>
            <a:r>
              <a:rPr lang="ru-RU" dirty="0" smtClean="0">
                <a:solidFill>
                  <a:schemeClr val="tx2">
                    <a:lumMod val="25000"/>
                  </a:schemeClr>
                </a:solidFill>
              </a:rPr>
              <a:t> ключу приходят за радостью и благодатью.</a:t>
            </a:r>
          </a:p>
          <a:p>
            <a:pPr>
              <a:buNone/>
            </a:pPr>
            <a:endParaRPr lang="ru-RU" dirty="0" smtClean="0">
              <a:solidFill>
                <a:schemeClr val="tx2">
                  <a:lumMod val="25000"/>
                </a:schemeClr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tx2">
                    <a:lumMod val="25000"/>
                  </a:schemeClr>
                </a:solidFill>
              </a:rPr>
              <a:t> </a:t>
            </a:r>
            <a:endParaRPr lang="ru-RU" dirty="0">
              <a:solidFill>
                <a:schemeClr val="tx2">
                  <a:lumMod val="25000"/>
                </a:schemeClr>
              </a:solidFill>
            </a:endParaRPr>
          </a:p>
        </p:txBody>
      </p:sp>
      <p:pic>
        <p:nvPicPr>
          <p:cNvPr id="20482" name="Picture 2" descr="http://i.mycdn.me/i?r=AzEPZsRbOZEKgBhR0XGMT1RkJbUtUM8PBhrIXqni1KI5u6aKTM5SRkZCeTgDn6uOyic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1500174"/>
            <a:ext cx="4059238" cy="40719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0</TotalTime>
  <Words>357</Words>
  <PresentationFormat>Экран (4:3)</PresentationFormat>
  <Paragraphs>22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Бумажная</vt:lpstr>
      <vt:lpstr>Проект :  «Музей путешествий» СЕРГИЕВ ПОСАД</vt:lpstr>
      <vt:lpstr>Слайд 2</vt:lpstr>
      <vt:lpstr>Сергий Радоженский</vt:lpstr>
      <vt:lpstr>Троице-Сергиева лавра</vt:lpstr>
      <vt:lpstr>Церковь Пророка Ильи </vt:lpstr>
      <vt:lpstr>Загорская матрёшка </vt:lpstr>
      <vt:lpstr>Музей игрушки </vt:lpstr>
      <vt:lpstr> Музей игрушки</vt:lpstr>
      <vt:lpstr>Гремячий ключ 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Проект :  «Музей путешествий» СЕРГИЕВ ПОСАД</dc:title>
  <dc:creator>comp</dc:creator>
  <cp:lastModifiedBy>comp</cp:lastModifiedBy>
  <cp:revision>2</cp:revision>
  <dcterms:created xsi:type="dcterms:W3CDTF">2021-04-24T11:08:28Z</dcterms:created>
  <dcterms:modified xsi:type="dcterms:W3CDTF">2021-04-24T14:49:55Z</dcterms:modified>
</cp:coreProperties>
</file>