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62" r:id="rId5"/>
    <p:sldId id="263" r:id="rId6"/>
    <p:sldId id="259" r:id="rId7"/>
    <p:sldId id="260" r:id="rId8"/>
    <p:sldId id="264" r:id="rId9"/>
    <p:sldId id="265" r:id="rId10"/>
    <p:sldId id="267" r:id="rId11"/>
    <p:sldId id="266" r:id="rId12"/>
    <p:sldId id="261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5409-2B57-4B3F-B98F-F2212AE7DA3B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B1359-ECA6-40BD-ACA4-5DE1DEF08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126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5409-2B57-4B3F-B98F-F2212AE7DA3B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B1359-ECA6-40BD-ACA4-5DE1DEF08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633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5409-2B57-4B3F-B98F-F2212AE7DA3B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B1359-ECA6-40BD-ACA4-5DE1DEF08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266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5409-2B57-4B3F-B98F-F2212AE7DA3B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B1359-ECA6-40BD-ACA4-5DE1DEF08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477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5409-2B57-4B3F-B98F-F2212AE7DA3B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B1359-ECA6-40BD-ACA4-5DE1DEF08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167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5409-2B57-4B3F-B98F-F2212AE7DA3B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B1359-ECA6-40BD-ACA4-5DE1DEF08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55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5409-2B57-4B3F-B98F-F2212AE7DA3B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B1359-ECA6-40BD-ACA4-5DE1DEF08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753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5409-2B57-4B3F-B98F-F2212AE7DA3B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B1359-ECA6-40BD-ACA4-5DE1DEF08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446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5409-2B57-4B3F-B98F-F2212AE7DA3B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B1359-ECA6-40BD-ACA4-5DE1DEF08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34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5409-2B57-4B3F-B98F-F2212AE7DA3B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B1359-ECA6-40BD-ACA4-5DE1DEF08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392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5409-2B57-4B3F-B98F-F2212AE7DA3B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B1359-ECA6-40BD-ACA4-5DE1DEF08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125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55409-2B57-4B3F-B98F-F2212AE7DA3B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B1359-ECA6-40BD-ACA4-5DE1DEF08C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696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2.goodfon.ru/wallpaper/nbig/1/aa/linii-duga-ob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750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7630" y="613118"/>
            <a:ext cx="11036739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Презентация на тему </a:t>
            </a:r>
          </a:p>
          <a:p>
            <a:pPr algn="ctr"/>
            <a:r>
              <a:rPr lang="ru-RU" sz="5400" b="1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</a:rPr>
              <a:t>«Игра-викторина: сущность, </a:t>
            </a:r>
          </a:p>
          <a:p>
            <a:pPr algn="ctr"/>
            <a:r>
              <a:rPr lang="ru-RU" sz="5400" b="1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</a:rPr>
              <a:t>решаемые задачи в формировании</a:t>
            </a:r>
          </a:p>
          <a:p>
            <a:pPr algn="ctr"/>
            <a:r>
              <a:rPr lang="ru-RU" sz="5400" b="1" dirty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</a:rPr>
              <a:t>з</a:t>
            </a:r>
            <a:r>
              <a:rPr lang="ru-RU" sz="5400" b="1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</a:rPr>
              <a:t>дорового образа жизни» </a:t>
            </a:r>
            <a:endParaRPr lang="ru-RU" sz="5400" b="1" cap="none" spc="0" dirty="0">
              <a:ln w="22225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34200" y="6150114"/>
            <a:ext cx="525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Подготовил воспитатель первой категории</a:t>
            </a:r>
          </a:p>
          <a:p>
            <a:pPr algn="ctr"/>
            <a:r>
              <a:rPr lang="ru-RU" sz="2000" b="1" dirty="0" smtClean="0"/>
              <a:t>Гусева Валентина Викторовна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434840" y="7134555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март, 2021г.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126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2.goodfon.ru/wallpaper/nbig/1/aa/linii-duga-ob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50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609600"/>
            <a:ext cx="1144905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стихотворений о чистоте и порядке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Развиваем речь, память. Воспитываем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позитивного отношения к культурно-гигиеническим навыкам,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2838450"/>
            <a:ext cx="9105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«Чудесный мешочек»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557587"/>
            <a:ext cx="4400550" cy="3300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550" y="2838450"/>
            <a:ext cx="5359400" cy="4019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09231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2.goodfon.ru/wallpaper/nbig/1/aa/linii-duga-ob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750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-133529"/>
            <a:ext cx="1175385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«Вредные советы от </a:t>
            </a:r>
            <a:r>
              <a:rPr lang="ru-RU" sz="2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Грязнульки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«Сервировка стола»</a:t>
            </a:r>
          </a:p>
          <a:p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Сюрприз для Грязнули, просмотр мультфильма  по сказке </a:t>
            </a:r>
            <a:r>
              <a:rPr lang="ru-RU" sz="2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К.Чуковского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Мойдодыр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150" y="2544127"/>
            <a:ext cx="8286750" cy="4608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76057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2.goodfon.ru/wallpaper/nbig/1/aa/linii-duga-ob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750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349" y="1240989"/>
            <a:ext cx="119253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0" i="0" dirty="0" smtClean="0">
                <a:solidFill>
                  <a:srgbClr val="111111"/>
                </a:solidFill>
                <a:effectLst/>
                <a:latin typeface="Droid Sans"/>
              </a:rPr>
              <a:t>	</a:t>
            </a:r>
            <a:r>
              <a:rPr lang="ru-RU" sz="24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образ жизни – залог нашего хорошего настроения и самочувствия. Здоровье ребенка является одним из самых важных условий для формирования правильно сформированной личности. Представить себе гармонично развивающегося человека без осознания важности заботы о своем организме очень сложно. Это неотъемлемая часть познания мира и становления физически и духовно развитой личности. </a:t>
            </a:r>
          </a:p>
          <a:p>
            <a:pPr fontAlgn="base"/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Быть здоровым – значит заниматься физическими упражнениями, соблюдать гигиенические нормы, и правильно питаться, бороться с вредными привычками. Задача каждого человека – сохранить и приумножить свое здоровье. Человек активен, полон сил и планов на будущее, если он чувствует себя здоровым. Формирование привычки к сохранению здоровья у детей поможет им вырасти активными, жизнерадостными людьми. </a:t>
            </a:r>
          </a:p>
          <a:p>
            <a:pPr fontAlgn="base"/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взрослых – создать ребенку благоприятные условия для развития позитивных личностных качеств. Все больше людей выбирают для себя правильное питание и физическую активность – это залог долголетия и хорошего настроения</a:t>
            </a:r>
            <a:endParaRPr lang="ru-RU" sz="24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37298" y="317659"/>
            <a:ext cx="15174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Итог</a:t>
            </a:r>
            <a:endParaRPr lang="ru-RU" sz="5400" b="1" cap="none" spc="0" dirty="0">
              <a:ln w="22225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305553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2.goodfon.ru/wallpaper/nbig/1/aa/linii-duga-ob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750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87660" y="2928329"/>
            <a:ext cx="941668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Благодарю </a:t>
            </a:r>
            <a:r>
              <a:rPr lang="ru-RU" sz="6600" b="1" dirty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</a:rPr>
              <a:t>з</a:t>
            </a:r>
            <a:r>
              <a:rPr lang="ru-RU" sz="6600" b="1" cap="none" spc="0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а внимание!</a:t>
            </a:r>
            <a:endParaRPr lang="ru-RU" sz="6600" b="1" cap="none" spc="0" dirty="0">
              <a:ln w="22225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47148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2.goodfon.ru/wallpaper/nbig/1/aa/linii-duga-ob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750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9600" y="774408"/>
            <a:ext cx="11109960" cy="2798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Существует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множество способов сделать процесс обучения в детском саду интереснее и увлекательнее. Большое значение в воспитательной работе с детьми дошкольного возраста, имеют викторины. 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Викторина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это игра, целью которой является развитие познавательной сферы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воспитанников.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www.culture.ru/storage/images/089f824dc4e60f055103ec9218f843ef/16c71a923abe7b7648902ddaa1f79264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572610"/>
            <a:ext cx="5510326" cy="3285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022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2.goodfon.ru/wallpaper/nbig/1/aa/linii-duga-ob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750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4171" y="348343"/>
            <a:ext cx="11422743" cy="2858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Викторина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состоит из вопросов и ответов из различных областей знаний: наука, техника, искусство, литература, музыка и т.д. Викторины могут быть использованы как в воспитательной работе, так и во время образовательной деятельности. 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Викторину необходимо использовать как средство стимулирования познавательного интереса детей, их интеллектуальных умений.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sun9-66.userapi.com/wWCXUhK7iTpOGnSgmXKOKGC7GNo-hT-CiO7UdQ/Q2sWJdxI7h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427" y="3175720"/>
            <a:ext cx="4020230" cy="402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529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2.goodfon.ru/wallpaper/nbig/1/aa/linii-duga-ob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750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21878" y="323330"/>
            <a:ext cx="72529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</a:rPr>
              <a:t>Викторины могут быть:</a:t>
            </a:r>
            <a:endParaRPr lang="ru-RU" sz="5400" b="1" cap="none" spc="0" dirty="0">
              <a:ln w="22225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2548" y="1321954"/>
            <a:ext cx="106299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содержанию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(все задания по одной теме)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смешанные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(задания имеют разную тематику)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тематике заданий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(областям знаний):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музыкальная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  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литературная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количеству участников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командная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составу участников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детская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семейная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внутригрупповая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межгрупповая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разновозрастная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655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2.goodfon.ru/wallpaper/nbig/1/aa/linii-duga-ob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750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0550" y="1230438"/>
            <a:ext cx="110109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Каждый педагог может составить викторину, используя алгоритм:</a:t>
            </a:r>
            <a:br>
              <a:rPr lang="ru-RU" sz="2400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Выбор темы.</a:t>
            </a:r>
            <a:br>
              <a:rPr lang="ru-RU" sz="2400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Главное, чтобы вопросы викторины были объединены общей познавательной темой.</a:t>
            </a:r>
            <a:br>
              <a:rPr lang="ru-RU" sz="2400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Определение цели.</a:t>
            </a:r>
            <a:br>
              <a:rPr lang="ru-RU" sz="2400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Проверка знаний, закрепление знаний, обобщение знаний, условия для взаимодействия.</a:t>
            </a:r>
            <a:br>
              <a:rPr lang="ru-RU" sz="2400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Определение вида, формы и места проведения.</a:t>
            </a:r>
            <a:br>
              <a:rPr lang="ru-RU" sz="2400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Формулирование вопросов. Вопросы должны соответствовать выбранной теме и возрасту детей.</a:t>
            </a:r>
            <a:br>
              <a:rPr lang="ru-RU" sz="2400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Подведение итогов. Подсчет результат должен быть понятен всем участникам.</a:t>
            </a:r>
            <a:br>
              <a:rPr lang="ru-RU" sz="2400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Награждение победителей. Приз победителям должен быть обязательно. Значимость приза зависит от вида и формы проведения викторины, традиций группы.</a:t>
            </a:r>
            <a:br>
              <a:rPr lang="ru-RU" sz="2400" dirty="0">
                <a:solidFill>
                  <a:srgbClr val="1A1A1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7125" y="307108"/>
            <a:ext cx="104662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Алгоритм составления викторины</a:t>
            </a:r>
            <a:endParaRPr lang="ru-RU" sz="5400" b="1" cap="none" spc="0" dirty="0">
              <a:ln w="22225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94231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2.goodfon.ru/wallpaper/nbig/1/aa/linii-duga-ob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750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67465" y="499907"/>
            <a:ext cx="825706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Викторина на тему </a:t>
            </a:r>
          </a:p>
          <a:p>
            <a:pPr algn="ctr"/>
            <a:r>
              <a:rPr lang="ru-RU" sz="5400" b="1" cap="none" spc="0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«Здоровый способ жизни»</a:t>
            </a:r>
            <a:endParaRPr lang="ru-RU" sz="5400" b="1" cap="none" spc="0" dirty="0">
              <a:ln w="22225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2229" y="2393913"/>
            <a:ext cx="1168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Здоровье ребенка – важнейшее условие для формирования целостной личности. Невозможно представить себе гармонично развивающегося человека без осознания важности заботы о своем организме. Это неотъемлемая часть познания мира и становления физически и духовно развитой личности.</a:t>
            </a:r>
          </a:p>
          <a:p>
            <a:pPr fontAlgn="base"/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Быть здоровым – значит заниматься физическими упражнениями, соблюдать гигиенические нормы, и правильно питаться, бороться с вредными привычками. Задача каждого человека – сохранить и приумножить свое здоровье. Человек активен, полон сил и планов на будущее, если он чувствует себя здоровым.</a:t>
            </a:r>
            <a:endParaRPr lang="ru-RU" sz="28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579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2.goodfon.ru/wallpaper/nbig/1/aa/linii-duga-ob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9"/>
            <a:ext cx="12192000" cy="750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40526" y="1"/>
            <a:ext cx="791094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Необходимость проведения </a:t>
            </a:r>
          </a:p>
          <a:p>
            <a:pPr algn="ctr"/>
            <a:r>
              <a:rPr lang="ru-RU" sz="4800" b="1" cap="none" spc="0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познавательных викторин</a:t>
            </a:r>
            <a:endParaRPr lang="ru-RU" sz="4800" b="1" cap="none" spc="0" dirty="0">
              <a:ln w="22225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/>
            </a:endParaRPr>
          </a:p>
        </p:txBody>
      </p:sp>
      <p:pic>
        <p:nvPicPr>
          <p:cNvPr id="4098" name="Picture 2" descr="Викторина на тему «Здоровый образ жизни» с ответам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778" y="1474775"/>
            <a:ext cx="4977798" cy="350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3355" y="1474775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b="0" i="0" dirty="0" smtClean="0">
                <a:solidFill>
                  <a:srgbClr val="111111"/>
                </a:solidFill>
                <a:effectLst/>
                <a:latin typeface="Droid Sans"/>
              </a:rPr>
              <a:t>	</a:t>
            </a:r>
            <a:r>
              <a:rPr lang="ru-RU" sz="24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 пользе физкультуры и о здоровом образе жизни нужно говорить с дошкольного возраста. У ребенка должны сформироваться правильные представления об окружающем мире, полезные привычки и принципы нравственности. Поэтому нужно проводить беседы, викторины и познавательные игры для детей любого возраста</a:t>
            </a:r>
          </a:p>
          <a:p>
            <a:pPr algn="just" fontAlgn="base"/>
            <a:endParaRPr lang="ru-RU" sz="24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endParaRPr lang="ru-RU" b="0" i="0" dirty="0">
              <a:solidFill>
                <a:srgbClr val="111111"/>
              </a:solidFill>
              <a:effectLst/>
              <a:latin typeface="Droid San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9077" y="5168094"/>
            <a:ext cx="1171384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привычки к сохранению здоровья у детей поможет им вырасти активными, жизнерадостными людьми. Задача взрослых – создать ребенку благоприятные условия для развития позитивных личностных качеств. Все больше людей выбирают для себя правильное питание и физическую активность – это залог долголетия и хорошего настроения.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325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2.goodfon.ru/wallpaper/nbig/1/aa/linii-duga-ob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50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1699261"/>
            <a:ext cx="798195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Дети группы были разделены на три  команды. Одна называлась «Аккуратность», вторая – «Здоровье», третья – «Чистота»</a:t>
            </a:r>
          </a:p>
          <a:p>
            <a:r>
              <a:rPr lang="ru-RU" sz="2400" dirty="0" smtClean="0"/>
              <a:t>У каждой команды был свой девиз.</a:t>
            </a:r>
          </a:p>
          <a:p>
            <a:r>
              <a:rPr lang="ru-RU" sz="2400" dirty="0" smtClean="0"/>
              <a:t>Сюрпризный момент – приход Девочки-</a:t>
            </a:r>
            <a:r>
              <a:rPr lang="ru-RU" sz="2400" dirty="0" err="1" smtClean="0"/>
              <a:t>Грязнульки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 smtClean="0">
                <a:solidFill>
                  <a:srgbClr val="FF0000"/>
                </a:solidFill>
              </a:rPr>
              <a:t>Игра «Узнай по запаху»</a:t>
            </a:r>
          </a:p>
          <a:p>
            <a:r>
              <a:rPr lang="ru-RU" sz="2400" dirty="0"/>
              <a:t>1. Развивать навыки исследования предметов с помощью соответствующего органа чувств – обоняния.</a:t>
            </a:r>
          </a:p>
          <a:p>
            <a:r>
              <a:rPr lang="ru-RU" sz="2400" dirty="0"/>
              <a:t>2. Продолжать развивать обоняние, умение различать запахи и соотносить их с речевой формой описания</a:t>
            </a:r>
          </a:p>
          <a:p>
            <a:r>
              <a:rPr lang="ru-RU" sz="2400" dirty="0" smtClean="0"/>
              <a:t>3. </a:t>
            </a:r>
            <a:r>
              <a:rPr lang="ru-RU" sz="2400" dirty="0"/>
              <a:t>Развивать память, сосредоточенность, выдержку.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30711" y="252711"/>
            <a:ext cx="760669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</a:rPr>
              <a:t>Проведенная викторина </a:t>
            </a:r>
          </a:p>
          <a:p>
            <a:pPr algn="ctr"/>
            <a:r>
              <a:rPr lang="ru-RU" sz="4400" b="1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</a:rPr>
              <a:t>в стенах нашего детского сада</a:t>
            </a:r>
            <a:endParaRPr lang="ru-RU" sz="4400" b="1" cap="none" spc="0" dirty="0">
              <a:ln w="22225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949" y="1951972"/>
            <a:ext cx="4209759" cy="3981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77795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2.goodfon.ru/wallpaper/nbig/1/aa/linii-duga-obo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750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2475" y="495985"/>
            <a:ext cx="1068705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</a:p>
          <a:p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Хорошие </a:t>
            </a:r>
            <a:r>
              <a:rPr lang="ru-RU" sz="28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всегда увлекают детей и развивают логическое мышление.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2475" y="2586952"/>
            <a:ext cx="11191875" cy="1475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Конкурс «Перенеси и повесь одежду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Развивает аккуратность, быстроту. Воспитывает бережное отношение    к вещам.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2474" y="4582792"/>
            <a:ext cx="111918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«Алгоритм умывания»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картинок деты складывают последовательность действий при умывании.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4451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422</Words>
  <Application>Microsoft Office PowerPoint</Application>
  <PresentationFormat>Широкоэкранный</PresentationFormat>
  <Paragraphs>66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Droid Sans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13</cp:revision>
  <dcterms:created xsi:type="dcterms:W3CDTF">2021-03-21T15:55:20Z</dcterms:created>
  <dcterms:modified xsi:type="dcterms:W3CDTF">2021-03-21T18:19:14Z</dcterms:modified>
</cp:coreProperties>
</file>