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Title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62399" y="1964267"/>
            <a:ext cx="7197726" cy="2421464"/>
          </a:xfrm>
        </p:spPr>
        <p:txBody>
          <a:bodyPr anchor="b">
            <a:normAutofit/>
          </a:bodyPr>
          <a:lstStyle>
            <a:lvl1pPr algn="r">
              <a:defRPr sz="48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62399" y="4385732"/>
            <a:ext cx="7197726" cy="1405467"/>
          </a:xfrm>
        </p:spPr>
        <p:txBody>
          <a:bodyPr anchor="t">
            <a:normAutofit/>
          </a:bodyPr>
          <a:lstStyle>
            <a:lvl1pPr marL="0" indent="0" algn="r">
              <a:buNone/>
              <a:defRPr sz="1800" cap="all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32558" y="5870575"/>
            <a:ext cx="1600200" cy="377825"/>
          </a:xfrm>
        </p:spPr>
        <p:txBody>
          <a:bodyPr/>
          <a:lstStyle/>
          <a:p>
            <a:fld id="{B61BEF0D-F0BB-DE4B-95CE-6DB70DBA9567}" type="datetimeFigureOut">
              <a:rPr lang="en-US" dirty="0"/>
              <a:pPr/>
              <a:t>5/15/2020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62399" y="5870575"/>
            <a:ext cx="4893958" cy="3778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08958" y="5870575"/>
            <a:ext cx="551167" cy="3778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732865"/>
            <a:ext cx="1013142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371600" y="932112"/>
            <a:ext cx="8759827" cy="3164976"/>
          </a:xfrm>
          <a:prstGeom prst="roundRect">
            <a:avLst>
              <a:gd name="adj" fmla="val 43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299603"/>
            <a:ext cx="10131427" cy="49371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5/15/2020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09601"/>
            <a:ext cx="10131427" cy="3124199"/>
          </a:xfrm>
        </p:spPr>
        <p:txBody>
          <a:bodyPr anchor="ctr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10131428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10237867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88275" y="82333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2267" y="609601"/>
            <a:ext cx="9550399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097875" y="3352800"/>
            <a:ext cx="9339184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7465" y="4343400"/>
            <a:ext cx="10152367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2" y="3308581"/>
            <a:ext cx="10131425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4777381"/>
            <a:ext cx="10131426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0237867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88275" y="82333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992267" y="609601"/>
            <a:ext cx="9550399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5800" y="3886200"/>
            <a:ext cx="10135436" cy="8890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799" y="4775200"/>
            <a:ext cx="10135436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09601"/>
            <a:ext cx="10131427" cy="2743199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5801" y="3505200"/>
            <a:ext cx="10131428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10131428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8675" y="609599"/>
            <a:ext cx="2158552" cy="518160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7832116" cy="51816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308581"/>
            <a:ext cx="10131427" cy="1468800"/>
          </a:xfrm>
        </p:spPr>
        <p:txBody>
          <a:bodyPr anchor="b"/>
          <a:lstStyle>
            <a:lvl1pPr algn="l">
              <a:defRPr sz="40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799" y="4777381"/>
            <a:ext cx="1013142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 cap="all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2" y="2142067"/>
            <a:ext cx="4995334" cy="3649134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21895" y="2142067"/>
            <a:ext cx="4995332" cy="3649133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5/15/2020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3670" y="2218267"/>
            <a:ext cx="470905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1" y="2870201"/>
            <a:ext cx="4996923" cy="292099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96003" y="2226734"/>
            <a:ext cx="4722813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23483" y="2870201"/>
            <a:ext cx="4995334" cy="292099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5/15/2020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5/15/2020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5/15/2020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074333"/>
            <a:ext cx="3680885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48201" y="609601"/>
            <a:ext cx="6169026" cy="51816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445933"/>
            <a:ext cx="3680885" cy="1828800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5/15/2020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600200"/>
            <a:ext cx="6164653" cy="13716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36253" y="914400"/>
            <a:ext cx="3280974" cy="4572000"/>
          </a:xfrm>
          <a:prstGeom prst="roundRect">
            <a:avLst>
              <a:gd name="adj" fmla="val 42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2971800"/>
            <a:ext cx="6164653" cy="1828800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5/15/2020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2142067"/>
            <a:ext cx="10131425" cy="36491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89660" y="5870575"/>
            <a:ext cx="1600200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5/15/2020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5870575"/>
            <a:ext cx="7827659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66060" y="5870575"/>
            <a:ext cx="551167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57" r:id="rId10"/>
    <p:sldLayoutId id="2147483663" r:id="rId11"/>
    <p:sldLayoutId id="2147483664" r:id="rId12"/>
    <p:sldLayoutId id="2147483665" r:id="rId13"/>
    <p:sldLayoutId id="2147483668" r:id="rId14"/>
    <p:sldLayoutId id="2147483667" r:id="rId15"/>
    <p:sldLayoutId id="2147483658" r:id="rId16"/>
    <p:sldLayoutId id="2147483659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ADJECTIVES ENDING IN </a:t>
            </a:r>
            <a:br>
              <a:rPr lang="en-GB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</a:br>
            <a:r>
              <a:rPr lang="en-GB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-</a:t>
            </a:r>
            <a:r>
              <a:rPr lang="en-GB" i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ING </a:t>
            </a:r>
            <a:r>
              <a:rPr lang="en-GB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AND -</a:t>
            </a:r>
            <a:r>
              <a:rPr lang="en-GB" i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ED</a:t>
            </a:r>
            <a:endParaRPr lang="ru-RU" i="1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9421548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0525" y="119062"/>
            <a:ext cx="11410950" cy="6619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39757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39036" y="1145310"/>
            <a:ext cx="5978058" cy="44800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46108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50892" y="765362"/>
            <a:ext cx="6369576" cy="5339602"/>
          </a:xfrm>
          <a:prstGeom prst="rect">
            <a:avLst/>
          </a:prstGeom>
          <a:ln>
            <a:noFill/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</p:spTree>
    <p:extLst>
      <p:ext uri="{BB962C8B-B14F-4D97-AF65-F5344CB8AC3E}">
        <p14:creationId xmlns:p14="http://schemas.microsoft.com/office/powerpoint/2010/main" val="524216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95282" y="938986"/>
            <a:ext cx="7206231" cy="510495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36982503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573383" y="1997838"/>
            <a:ext cx="6570617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  <a:spcAft>
                <a:spcPts val="0"/>
              </a:spcAft>
            </a:pPr>
            <a:r>
              <a:rPr lang="en-GB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Fascinate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очаровывать, завораживать, увлекать</a:t>
            </a:r>
            <a:endParaRPr lang="ru-RU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200000"/>
              </a:lnSpc>
              <a:spcAft>
                <a:spcPts val="0"/>
              </a:spcAft>
            </a:pP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Amaze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- поражать, удивлять, изумлять</a:t>
            </a:r>
            <a:endParaRPr lang="ru-RU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200000"/>
              </a:lnSpc>
              <a:spcAft>
                <a:spcPts val="0"/>
              </a:spcAft>
            </a:pP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Excite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- вдохновлять, воодушевлять</a:t>
            </a:r>
            <a:endParaRPr lang="ru-RU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200000"/>
              </a:lnSpc>
              <a:spcAft>
                <a:spcPts val="0"/>
              </a:spcAft>
            </a:pP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Tire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утомлять, надоедать</a:t>
            </a:r>
            <a:endParaRPr lang="ru-RU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200000"/>
              </a:lnSpc>
              <a:spcAft>
                <a:spcPts val="800"/>
              </a:spcAft>
            </a:pPr>
            <a:r>
              <a:rPr lang="en-GB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Frighten – </a:t>
            </a:r>
            <a:r>
              <a:rPr lang="en-GB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пугать</a:t>
            </a:r>
            <a:endParaRPr lang="ru-RU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0431865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842" y="561703"/>
            <a:ext cx="10968594" cy="523820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6889324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4903" y="647600"/>
            <a:ext cx="5454231" cy="520326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42552660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74721" y="0"/>
            <a:ext cx="4360488" cy="676952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6753920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403566" y="2136339"/>
            <a:ext cx="6740434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Amuse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- развлекать, забавлять</a:t>
            </a:r>
            <a:endParaRPr lang="ru-RU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Annoy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- раздражать</a:t>
            </a:r>
            <a:endParaRPr lang="ru-RU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Confuse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- смутить, запутать, перепутать</a:t>
            </a:r>
            <a:endParaRPr lang="ru-RU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Disgust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- вызывать отвращение</a:t>
            </a:r>
            <a:endParaRPr lang="ru-RU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en-GB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xhaust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- истощать, исчерпать, изнурять, вымотать</a:t>
            </a:r>
            <a:endParaRPr lang="ru-RU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en-GB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Surprise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удивлять</a:t>
            </a:r>
            <a:endParaRPr lang="ru-RU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8447206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ебеса">
  <a:themeElements>
    <a:clrScheme name="Celestial">
      <a:dk1>
        <a:sysClr val="windowText" lastClr="000000"/>
      </a:dk1>
      <a:lt1>
        <a:sysClr val="window" lastClr="FFFFFF"/>
      </a:lt1>
      <a:dk2>
        <a:srgbClr val="18276C"/>
      </a:dk2>
      <a:lt2>
        <a:srgbClr val="EBEBEB"/>
      </a:lt2>
      <a:accent1>
        <a:srgbClr val="AC3EC1"/>
      </a:accent1>
      <a:accent2>
        <a:srgbClr val="477BD1"/>
      </a:accent2>
      <a:accent3>
        <a:srgbClr val="46B298"/>
      </a:accent3>
      <a:accent4>
        <a:srgbClr val="90BA4C"/>
      </a:accent4>
      <a:accent5>
        <a:srgbClr val="DD9D31"/>
      </a:accent5>
      <a:accent6>
        <a:srgbClr val="E25247"/>
      </a:accent6>
      <a:hlink>
        <a:srgbClr val="C573D2"/>
      </a:hlink>
      <a:folHlink>
        <a:srgbClr val="CCAEE8"/>
      </a:folHlink>
    </a:clrScheme>
    <a:fontScheme name="Celestial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elestial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82000"/>
                <a:alpha val="7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00000"/>
              </a:schemeClr>
            </a:gs>
            <a:gs pos="100000">
              <a:schemeClr val="phClr">
                <a:shade val="88000"/>
                <a:lumMod val="88000"/>
              </a:schemeClr>
            </a:gs>
          </a:gsLst>
          <a:lin ang="5400000" scaled="1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6000"/>
                <a:hueMod val="100000"/>
                <a:satMod val="180000"/>
                <a:lumMod val="110000"/>
              </a:schemeClr>
            </a:gs>
            <a:gs pos="100000">
              <a:schemeClr val="phClr">
                <a:shade val="96000"/>
                <a:satMod val="160000"/>
                <a:lumMod val="100000"/>
              </a:schemeClr>
            </a:gs>
          </a:gsLst>
          <a:lin ang="4740000" scaled="1"/>
        </a:gradFill>
        <a:blipFill>
          <a:blip xmlns:r="http://schemas.openxmlformats.org/officeDocument/2006/relationships" r:embed="rId1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elestial" id="{C4BB2A3D-0E93-4C5F-B0D2-9D3FCE089CC5}" vid="{42E5908D-19A2-46FD-89FA-638B126129E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TM03457452[[fn=Небесная]]</Template>
  <TotalTime>118</TotalTime>
  <Words>62</Words>
  <Application>Microsoft Office PowerPoint</Application>
  <PresentationFormat>Широкоэкранный</PresentationFormat>
  <Paragraphs>12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5" baseType="lpstr">
      <vt:lpstr>Arial</vt:lpstr>
      <vt:lpstr>Calibri</vt:lpstr>
      <vt:lpstr>Calibri Light</vt:lpstr>
      <vt:lpstr>Times New Roman</vt:lpstr>
      <vt:lpstr>Небеса</vt:lpstr>
      <vt:lpstr>ADJECTIVES ENDING IN  -ING AND -ED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ADJECTIVES ENDING IN  -ING AND -ED</dc:title>
  <dc:creator>Uliana K</dc:creator>
  <cp:lastModifiedBy>Uliana K</cp:lastModifiedBy>
  <cp:revision>6</cp:revision>
  <dcterms:created xsi:type="dcterms:W3CDTF">2020-05-15T06:59:43Z</dcterms:created>
  <dcterms:modified xsi:type="dcterms:W3CDTF">2020-05-15T08:57:57Z</dcterms:modified>
</cp:coreProperties>
</file>