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62399" y="1964268"/>
            <a:ext cx="7197726" cy="2421464"/>
          </a:xfrm>
        </p:spPr>
        <p:txBody>
          <a:bodyPr/>
          <a:lstStyle/>
          <a:p>
            <a:r>
              <a:rPr lang="en-GB" dirty="0" smtClean="0"/>
              <a:t>DETERMINATION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решительность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, решимость, целеустремленность</a:t>
            </a:r>
          </a:p>
        </p:txBody>
      </p:sp>
    </p:spTree>
    <p:extLst>
      <p:ext uri="{BB962C8B-B14F-4D97-AF65-F5344CB8AC3E}">
        <p14:creationId xmlns:p14="http://schemas.microsoft.com/office/powerpoint/2010/main" val="41408843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67" y="391884"/>
            <a:ext cx="2248643" cy="12164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631" y="1389255"/>
            <a:ext cx="5942602" cy="4382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67" y="2104208"/>
            <a:ext cx="2346794" cy="13182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631" y="3203361"/>
            <a:ext cx="5942602" cy="4382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67" y="3863513"/>
            <a:ext cx="2346794" cy="15653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631" y="5209717"/>
            <a:ext cx="5942602" cy="43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337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247" y="310516"/>
            <a:ext cx="2331814" cy="17534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1876" y="1844823"/>
            <a:ext cx="5942602" cy="4382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246" y="2573383"/>
            <a:ext cx="2421433" cy="12439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459" y="3598238"/>
            <a:ext cx="5942602" cy="4382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618" y="6089688"/>
            <a:ext cx="5942602" cy="4382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3551" y="4394509"/>
            <a:ext cx="2552383" cy="191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24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7075" y="892084"/>
            <a:ext cx="1992221" cy="19955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807" y="2540833"/>
            <a:ext cx="5942602" cy="4382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184" y="4102146"/>
            <a:ext cx="2553029" cy="16977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1088" y="5361694"/>
            <a:ext cx="5942602" cy="43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8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239875"/>
            <a:ext cx="6096000" cy="472616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 a world record </a:t>
            </a:r>
            <a:r>
              <a:rPr lang="ru-RU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установить мировой рекорд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Champ (champion) - </a:t>
            </a:r>
            <a:r>
              <a:rPr lang="ru-RU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чемпион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Sunscreen tube – </a:t>
            </a:r>
            <a:r>
              <a:rPr lang="ru-RU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тюбик солнцезащитного крема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 smtClean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Physical </a:t>
            </a:r>
            <a:r>
              <a:rPr lang="en-GB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pain –</a:t>
            </a:r>
            <a:r>
              <a:rPr lang="ru-RU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физическая боль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Dreams come true – </a:t>
            </a:r>
            <a:r>
              <a:rPr lang="ru-RU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мечты осуществляются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Quit – </a:t>
            </a:r>
            <a:r>
              <a:rPr lang="ru-RU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бросить </a:t>
            </a:r>
            <a:r>
              <a:rPr lang="en-GB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прекратить</a:t>
            </a:r>
            <a:r>
              <a:rPr lang="en-GB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Association - </a:t>
            </a:r>
            <a:r>
              <a:rPr lang="ru-RU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ассоциация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a donation – </a:t>
            </a:r>
            <a:r>
              <a:rPr lang="ru-RU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сделать пожертвование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Desert - </a:t>
            </a:r>
            <a:r>
              <a:rPr lang="ru-RU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пустыня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Nasty fall </a:t>
            </a:r>
            <a:r>
              <a:rPr lang="ru-RU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опасное падение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000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Motivate - </a:t>
            </a:r>
            <a:r>
              <a:rPr lang="ru-RU" sz="2000" dirty="0" smtClean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мотивировать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5636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069" y="1087477"/>
            <a:ext cx="10476841" cy="55469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811" y="-28309"/>
            <a:ext cx="3927566" cy="223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394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53</TotalTime>
  <Words>63</Words>
  <Application>Microsoft Office PowerPoint</Application>
  <PresentationFormat>Широкоэкранный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Небеса</vt:lpstr>
      <vt:lpstr>DETERMINATION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Uliana K</dc:creator>
  <cp:lastModifiedBy>Uliana K</cp:lastModifiedBy>
  <cp:revision>10</cp:revision>
  <dcterms:created xsi:type="dcterms:W3CDTF">2020-05-18T20:35:59Z</dcterms:created>
  <dcterms:modified xsi:type="dcterms:W3CDTF">2021-04-25T13:12:13Z</dcterms:modified>
</cp:coreProperties>
</file>