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92262D8B-3D52-45E0-A52C-1AF9BD20AF2D}" type="datetimeFigureOut">
              <a:rPr lang="ru-RU" smtClean="0"/>
              <a:t>25.04.2021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7E9D0901-461C-455D-ABB6-AA035E119F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5321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2D8B-3D52-45E0-A52C-1AF9BD20AF2D}" type="datetimeFigureOut">
              <a:rPr lang="ru-RU" smtClean="0"/>
              <a:t>25.04.2021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D0901-461C-455D-ABB6-AA035E119F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7330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2262D8B-3D52-45E0-A52C-1AF9BD20AF2D}" type="datetimeFigureOut">
              <a:rPr lang="ru-RU" smtClean="0"/>
              <a:t>25.04.2021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E9D0901-461C-455D-ABB6-AA035E119F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6060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2262D8B-3D52-45E0-A52C-1AF9BD20AF2D}" type="datetimeFigureOut">
              <a:rPr lang="ru-RU" smtClean="0"/>
              <a:t>25.04.2021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E9D0901-461C-455D-ABB6-AA035E119FB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87204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2262D8B-3D52-45E0-A52C-1AF9BD20AF2D}" type="datetimeFigureOut">
              <a:rPr lang="ru-RU" smtClean="0"/>
              <a:t>25.04.2021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E9D0901-461C-455D-ABB6-AA035E119F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3586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2D8B-3D52-45E0-A52C-1AF9BD20AF2D}" type="datetimeFigureOut">
              <a:rPr lang="ru-RU" smtClean="0"/>
              <a:t>25.04.2021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D0901-461C-455D-ABB6-AA035E119F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02008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2D8B-3D52-45E0-A52C-1AF9BD20AF2D}" type="datetimeFigureOut">
              <a:rPr lang="ru-RU" smtClean="0"/>
              <a:t>25.04.2021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D0901-461C-455D-ABB6-AA035E119F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98863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2D8B-3D52-45E0-A52C-1AF9BD20AF2D}" type="datetimeFigureOut">
              <a:rPr lang="ru-RU" smtClean="0"/>
              <a:t>25.04.2021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D0901-461C-455D-ABB6-AA035E119F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70636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2262D8B-3D52-45E0-A52C-1AF9BD20AF2D}" type="datetimeFigureOut">
              <a:rPr lang="ru-RU" smtClean="0"/>
              <a:t>25.04.2021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E9D0901-461C-455D-ABB6-AA035E119F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8163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2D8B-3D52-45E0-A52C-1AF9BD20AF2D}" type="datetimeFigureOut">
              <a:rPr lang="ru-RU" smtClean="0"/>
              <a:t>25.04.2021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D0901-461C-455D-ABB6-AA035E119F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868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2262D8B-3D52-45E0-A52C-1AF9BD20AF2D}" type="datetimeFigureOut">
              <a:rPr lang="ru-RU" smtClean="0"/>
              <a:t>25.04.2021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E9D0901-461C-455D-ABB6-AA035E119F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433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2D8B-3D52-45E0-A52C-1AF9BD20AF2D}" type="datetimeFigureOut">
              <a:rPr lang="ru-RU" smtClean="0"/>
              <a:t>25.04.2021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D0901-461C-455D-ABB6-AA035E119F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8449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2D8B-3D52-45E0-A52C-1AF9BD20AF2D}" type="datetimeFigureOut">
              <a:rPr lang="ru-RU" smtClean="0"/>
              <a:t>25.04.2021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D0901-461C-455D-ABB6-AA035E119F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0332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2D8B-3D52-45E0-A52C-1AF9BD20AF2D}" type="datetimeFigureOut">
              <a:rPr lang="ru-RU" smtClean="0"/>
              <a:t>25.04.2021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D0901-461C-455D-ABB6-AA035E119F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3716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2D8B-3D52-45E0-A52C-1AF9BD20AF2D}" type="datetimeFigureOut">
              <a:rPr lang="ru-RU" smtClean="0"/>
              <a:t>25.04.2021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D0901-461C-455D-ABB6-AA035E119F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1624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2D8B-3D52-45E0-A52C-1AF9BD20AF2D}" type="datetimeFigureOut">
              <a:rPr lang="ru-RU" smtClean="0"/>
              <a:t>25.04.2021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D0901-461C-455D-ABB6-AA035E119F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9924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2D8B-3D52-45E0-A52C-1AF9BD20AF2D}" type="datetimeFigureOut">
              <a:rPr lang="ru-RU" smtClean="0"/>
              <a:t>25.04.2021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D0901-461C-455D-ABB6-AA035E119F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0478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62D8B-3D52-45E0-A52C-1AF9BD20AF2D}" type="datetimeFigureOut">
              <a:rPr lang="ru-RU" smtClean="0"/>
              <a:t>25.04.2021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D0901-461C-455D-ABB6-AA035E119F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79901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A1C518-0CBA-49E4-93B5-5A942F756F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979055"/>
            <a:ext cx="9448800" cy="1385454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98000" endPos="66000" dist="12700" dir="5400000" sy="-100000" algn="bl" rotWithShape="0"/>
                </a:effectLst>
              </a:rPr>
              <a:t>Детям о космосе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AFFD986-9210-4272-A9CB-A96775022C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4982" y="4996873"/>
            <a:ext cx="3865418" cy="720436"/>
          </a:xfrm>
        </p:spPr>
        <p:txBody>
          <a:bodyPr>
            <a:noAutofit/>
          </a:bodyPr>
          <a:lstStyle/>
          <a:p>
            <a:pPr algn="r"/>
            <a:r>
              <a:rPr lang="ru-RU" dirty="0"/>
              <a:t>Подготовили: Кузьмина Т.А.</a:t>
            </a:r>
          </a:p>
          <a:p>
            <a:pPr algn="r"/>
            <a:r>
              <a:rPr lang="ru-RU" dirty="0"/>
              <a:t>Колесникова И.В.</a:t>
            </a:r>
          </a:p>
        </p:txBody>
      </p:sp>
    </p:spTree>
    <p:extLst>
      <p:ext uri="{BB962C8B-B14F-4D97-AF65-F5344CB8AC3E}">
        <p14:creationId xmlns:p14="http://schemas.microsoft.com/office/powerpoint/2010/main" val="1107034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C02C2B-94F9-4055-AC2E-883624ECD6B4}"/>
              </a:ext>
            </a:extLst>
          </p:cNvPr>
          <p:cNvSpPr txBox="1"/>
          <p:nvPr/>
        </p:nvSpPr>
        <p:spPr>
          <a:xfrm>
            <a:off x="917713" y="606287"/>
            <a:ext cx="10356574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1900" dirty="0"/>
              <a:t>Но дело в том, что в космосе очень и очень холодно. Если выйти в космос без специального костюма – можно моментально замерзнуть и превратиться в ледышку. Кроме того – в космосе очень мало воздуха и обычный человек в нем не сможет дышать. Именно поэтому на космонавта, который полетел в космос, одели вот такой скафандр. Скафандр очень теплый и защищает космонавта от холода даже в космосе. Кроме того – в скафандре человек может дышать – он снабжает человека воздухом</a:t>
            </a:r>
            <a:endParaRPr lang="ru-RU" sz="1900" dirty="0"/>
          </a:p>
        </p:txBody>
      </p:sp>
      <p:pic>
        <p:nvPicPr>
          <p:cNvPr id="4" name="Picture 6" descr="http://www.yeniresim.com/data/media/353/www.yeniresim.com_-_Uzay_Resimleri_-_Astronot.jpg">
            <a:extLst>
              <a:ext uri="{FF2B5EF4-FFF2-40B4-BE49-F238E27FC236}">
                <a16:creationId xmlns:a16="http://schemas.microsoft.com/office/drawing/2014/main" id="{03927AA4-949E-4FB5-9619-A5A4CC853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9127" y="2745334"/>
            <a:ext cx="4278965" cy="3692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8695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706E77-C694-4A89-86C8-F4884D1FD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894522"/>
            <a:ext cx="4114800" cy="765313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солнце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B4C06CA-B732-443D-9AE5-E0C5815870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800" y="1928192"/>
            <a:ext cx="4114800" cy="3498574"/>
          </a:xfrm>
        </p:spPr>
        <p:txBody>
          <a:bodyPr>
            <a:normAutofit/>
          </a:bodyPr>
          <a:lstStyle/>
          <a:p>
            <a:r>
              <a:rPr lang="ru-RU" altLang="ru-RU" sz="2200" dirty="0"/>
              <a:t>А вот таким космонавты увидели наше Солнце. Огромный светящийся огненный шар. Но подлететь близко к Солнцу космонавты не смогли – ведь Солнце очень и очень горячее. Если приблизиться к нему слишком близко – то можно вообще сгореть</a:t>
            </a:r>
            <a:endParaRPr lang="ru-RU" sz="2200" dirty="0"/>
          </a:p>
        </p:txBody>
      </p:sp>
      <p:pic>
        <p:nvPicPr>
          <p:cNvPr id="5" name="Picture 5" descr="http://h6.img.mediacache.rugion.ru/_i/forum/files/88/85/80/8885809_2s308_1308241732.gif">
            <a:extLst>
              <a:ext uri="{FF2B5EF4-FFF2-40B4-BE49-F238E27FC236}">
                <a16:creationId xmlns:a16="http://schemas.microsoft.com/office/drawing/2014/main" id="{4083B68B-AC8D-4372-8EA7-9FAC7E03908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4000" y="1385455"/>
            <a:ext cx="4383088" cy="3796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983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119CD3-85C2-444E-9156-EAD07F7A1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566530"/>
            <a:ext cx="4114800" cy="1759228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Планеты солнечной системы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958D114-4E32-4923-B7A4-F52560EEA5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800" y="2643809"/>
            <a:ext cx="4114800" cy="3574875"/>
          </a:xfrm>
        </p:spPr>
        <p:txBody>
          <a:bodyPr>
            <a:noAutofit/>
          </a:bodyPr>
          <a:lstStyle/>
          <a:p>
            <a:r>
              <a:rPr lang="ru-RU" altLang="ru-RU" sz="2000" dirty="0"/>
              <a:t>Посмотрите, на этой картинке изображены все планеты, которые вращаются вокруг Солнца. Обрати внимание, какое огромное наше Солнышко! Оно больше всех остальных планет вместе взятых! А наша планета Земля – вот она – третья от Солнца – совсем небольшая по сравнению с другими планетами</a:t>
            </a:r>
            <a:endParaRPr lang="ru-RU" sz="2000" dirty="0"/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66F73E43-FB7D-4E6D-A009-78AF8407F82B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791178"/>
              </p:ext>
            </p:extLst>
          </p:nvPr>
        </p:nvGraphicFramePr>
        <p:xfrm>
          <a:off x="5680364" y="1524000"/>
          <a:ext cx="5717309" cy="46946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0" name="Точечный рисунок" r:id="rId3" imgW="3101400" imgH="1424880" progId="Paint.Picture">
                  <p:embed/>
                </p:oleObj>
              </mc:Choice>
              <mc:Fallback>
                <p:oleObj name="Точечный рисунок" r:id="rId3" imgW="3101400" imgH="142488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80364" y="1524000"/>
                        <a:ext cx="5717309" cy="46946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28928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g-fotki.yandex.ru/get/3006/ivan-suroegin.2/0_1e67e_6880fc9_XL">
            <a:extLst>
              <a:ext uri="{FF2B5EF4-FFF2-40B4-BE49-F238E27FC236}">
                <a16:creationId xmlns:a16="http://schemas.microsoft.com/office/drawing/2014/main" id="{4324AF79-DA23-42A5-9BA5-E71F48C132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3361" y="1431636"/>
            <a:ext cx="3498454" cy="2687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http://mywidescreenwallpapers.com/wallpapers/various_10/earth_and_the_moon_widescreen_wallpaper_44432.jpg">
            <a:extLst>
              <a:ext uri="{FF2B5EF4-FFF2-40B4-BE49-F238E27FC236}">
                <a16:creationId xmlns:a16="http://schemas.microsoft.com/office/drawing/2014/main" id="{9A791930-FCAB-42F8-A197-731B02A5D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1283854"/>
            <a:ext cx="3924241" cy="3094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1D36D60-4CCC-4659-AEB3-79F1F00990E6}"/>
              </a:ext>
            </a:extLst>
          </p:cNvPr>
          <p:cNvSpPr txBox="1"/>
          <p:nvPr/>
        </p:nvSpPr>
        <p:spPr>
          <a:xfrm>
            <a:off x="1083365" y="4979504"/>
            <a:ext cx="937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000" dirty="0"/>
              <a:t>Вот сколько интересного космонавты могут увидеть в космосе! Теперь обо всем этом знаете и вы!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37376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DA0F9EF-1B30-47A3-99BA-8470D94B7E94}"/>
              </a:ext>
            </a:extLst>
          </p:cNvPr>
          <p:cNvSpPr txBox="1"/>
          <p:nvPr/>
        </p:nvSpPr>
        <p:spPr>
          <a:xfrm>
            <a:off x="1117600" y="1600199"/>
            <a:ext cx="105848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/>
          </a:p>
          <a:p>
            <a:endParaRPr lang="ru-RU" sz="4000" dirty="0"/>
          </a:p>
          <a:p>
            <a:pPr algn="ctr"/>
            <a:r>
              <a:rPr lang="ru-RU" sz="40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09198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1A23D2-9F5D-4127-B07A-3DFD841CB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764373"/>
            <a:ext cx="10820400" cy="1293028"/>
          </a:xfrm>
        </p:spPr>
        <p:txBody>
          <a:bodyPr>
            <a:normAutofit/>
          </a:bodyPr>
          <a:lstStyle/>
          <a:p>
            <a:pPr algn="ctr"/>
            <a:r>
              <a:rPr lang="ru-RU" sz="2000" dirty="0"/>
              <a:t>Все мы любим смотреть на ночное небо. Там столько красивых звёзд. Людям с самых давних времён было интересно- какие же звёзды на самом деле?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65E810EE-7193-4C19-8942-4E9A9135E424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5421341"/>
              </p:ext>
            </p:extLst>
          </p:nvPr>
        </p:nvGraphicFramePr>
        <p:xfrm>
          <a:off x="3325091" y="2281382"/>
          <a:ext cx="5015345" cy="396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Точечный рисунок" r:id="rId3" imgW="3657600" imgH="2438280" progId="Paint.Picture">
                  <p:embed/>
                </p:oleObj>
              </mc:Choice>
              <mc:Fallback>
                <p:oleObj name="Точечный рисунок" r:id="rId3" imgW="3657600" imgH="243828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25091" y="2281382"/>
                        <a:ext cx="5015345" cy="3969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32375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26ADDA-4661-4761-A336-A295EC892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923636"/>
            <a:ext cx="6873240" cy="1071419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Кто первым побывал в космосе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5068B4A-7B40-4303-9D93-8E45723F3C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800" y="2346037"/>
            <a:ext cx="6873240" cy="3872648"/>
          </a:xfrm>
        </p:spPr>
        <p:txBody>
          <a:bodyPr/>
          <a:lstStyle/>
          <a:p>
            <a:pPr algn="just"/>
            <a:r>
              <a:rPr lang="ru-RU" altLang="ru-RU" sz="2000" dirty="0"/>
              <a:t>И вот однажды они решили полететь в космос! К звездам! Прежде чем человек полетел в космос,</a:t>
            </a:r>
            <a:r>
              <a:rPr lang="en-US" altLang="ru-RU" sz="2000" dirty="0"/>
              <a:t> </a:t>
            </a:r>
            <a:r>
              <a:rPr lang="ru-RU" altLang="ru-RU" sz="2000" dirty="0"/>
              <a:t>там</a:t>
            </a:r>
            <a:r>
              <a:rPr lang="en-US" altLang="ru-RU" sz="2000" dirty="0"/>
              <a:t> </a:t>
            </a:r>
            <a:r>
              <a:rPr lang="ru-RU" altLang="ru-RU" sz="2000" dirty="0"/>
              <a:t>побывали животные.</a:t>
            </a:r>
          </a:p>
          <a:p>
            <a:pPr algn="just"/>
            <a:r>
              <a:rPr lang="ru-RU" altLang="ru-RU" sz="2000" dirty="0"/>
              <a:t>   Первой в космос отправилась  собака Лайка. </a:t>
            </a:r>
          </a:p>
          <a:p>
            <a:pPr algn="just"/>
            <a:r>
              <a:rPr lang="ru-RU" altLang="ru-RU" sz="2000" dirty="0"/>
              <a:t>    В то время люди ещё очень мало знали о космосе, а космические аппараты ещё не умели возвращать с орбиты. Поэтому Лайка навсегда осталась в космическом пространстве. </a:t>
            </a:r>
          </a:p>
          <a:p>
            <a:endParaRPr lang="ru-RU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320CE348-7DFE-4343-BC3E-F5131CFC783C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94254" y="1357744"/>
            <a:ext cx="3211945" cy="4738255"/>
          </a:xfrm>
          <a:noFill/>
        </p:spPr>
      </p:pic>
    </p:spTree>
    <p:extLst>
      <p:ext uri="{BB962C8B-B14F-4D97-AF65-F5344CB8AC3E}">
        <p14:creationId xmlns:p14="http://schemas.microsoft.com/office/powerpoint/2010/main" val="3138236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49ED59-9EAE-49B6-9FC9-7D6F81418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altLang="ru-RU" sz="2200" dirty="0"/>
            </a:br>
            <a:br>
              <a:rPr lang="ru-RU" altLang="ru-RU" sz="2200" dirty="0"/>
            </a:br>
            <a:r>
              <a:rPr lang="ru-RU" altLang="ru-RU" sz="2200" dirty="0"/>
              <a:t>Через 3 года после неудачного  полета собаки Лайки, в космос отправляются уже две собаки – Белка и Стрелка.</a:t>
            </a:r>
            <a:br>
              <a:rPr lang="ru-RU" altLang="ru-RU" sz="2200" dirty="0"/>
            </a:br>
            <a:r>
              <a:rPr lang="ru-RU" altLang="ru-RU" sz="2200" dirty="0"/>
              <a:t>     В космосе они пробыли  всего один день и  удачно приземлились на Землю</a:t>
            </a:r>
            <a:br>
              <a:rPr lang="ru-RU" altLang="ru-RU" dirty="0"/>
            </a:br>
            <a:endParaRPr lang="ru-RU" dirty="0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909479CC-EDF3-4F25-A58D-14D93E784F3E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1905" y="2650835"/>
            <a:ext cx="3955774" cy="344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59C097CA-E5CE-4F62-A012-E5F5E44B80B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035" y="2650835"/>
            <a:ext cx="4181060" cy="3442791"/>
          </a:xfrm>
        </p:spPr>
      </p:pic>
    </p:spTree>
    <p:extLst>
      <p:ext uri="{BB962C8B-B14F-4D97-AF65-F5344CB8AC3E}">
        <p14:creationId xmlns:p14="http://schemas.microsoft.com/office/powerpoint/2010/main" val="781073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8BAD4F-E7EB-4457-AB88-3312DE919A0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2436" y="1071563"/>
            <a:ext cx="4895419" cy="3943781"/>
          </a:xfrm>
        </p:spPr>
        <p:txBody>
          <a:bodyPr>
            <a:normAutofit fontScale="90000"/>
          </a:bodyPr>
          <a:lstStyle/>
          <a:p>
            <a:pPr algn="l"/>
            <a:br>
              <a:rPr lang="ru-RU" altLang="ru-RU" sz="1900" dirty="0"/>
            </a:br>
            <a:br>
              <a:rPr lang="ru-RU" altLang="ru-RU" sz="1900" dirty="0"/>
            </a:br>
            <a:br>
              <a:rPr lang="ru-RU" altLang="ru-RU" sz="1900" dirty="0"/>
            </a:br>
            <a:br>
              <a:rPr lang="ru-RU" altLang="ru-RU" sz="1900" dirty="0"/>
            </a:br>
            <a:br>
              <a:rPr lang="ru-RU" altLang="ru-RU" sz="1900" dirty="0"/>
            </a:br>
            <a:br>
              <a:rPr lang="ru-RU" altLang="ru-RU" sz="1900" dirty="0"/>
            </a:br>
            <a:br>
              <a:rPr lang="ru-RU" altLang="ru-RU" sz="1900" dirty="0"/>
            </a:br>
            <a:r>
              <a:rPr lang="ru-RU" altLang="ru-RU" sz="2200" dirty="0"/>
              <a:t>После удачного полета в космос животных, стала открытой дорога человеку к звёздам. Через 8 месяцев на таком же космическом корабле, на котором летали собаки Белка и Стрелка , в космос отправился и человек.</a:t>
            </a:r>
            <a:endParaRPr lang="ru-RU" sz="2200" dirty="0"/>
          </a:p>
        </p:txBody>
      </p:sp>
      <p:pic>
        <p:nvPicPr>
          <p:cNvPr id="5" name="Picture 4" descr="http://upload.wikimedia.org/wikipedia/commons/7/79/Semyorka_Rocket_R7_by_Sergei_Korolyov_in_VDNH_Ostankino_RAF0540.jpg">
            <a:extLst>
              <a:ext uri="{FF2B5EF4-FFF2-40B4-BE49-F238E27FC236}">
                <a16:creationId xmlns:a16="http://schemas.microsoft.com/office/drawing/2014/main" id="{9838C510-F484-40DB-9929-9AB72FAFD629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44147" y="1559214"/>
            <a:ext cx="3297380" cy="403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9315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5D8E44-6F0C-4A65-8BA5-A1DAC1788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14394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Юрий алексеевич гагарин</a:t>
            </a:r>
          </a:p>
        </p:txBody>
      </p:sp>
      <p:pic>
        <p:nvPicPr>
          <p:cNvPr id="5" name="Picture 2" descr="http://laertsky.com/talks/arch_for/for/1207736230.jpg">
            <a:extLst>
              <a:ext uri="{FF2B5EF4-FFF2-40B4-BE49-F238E27FC236}">
                <a16:creationId xmlns:a16="http://schemas.microsoft.com/office/drawing/2014/main" id="{400901A7-9179-4A1A-B831-F3EB4CF915C9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442" y="2193926"/>
            <a:ext cx="3968413" cy="389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http://img15.nnm.ru/d/1/3/d/7/8ea0d6170de703f736c4aabff39_prev.jpg">
            <a:extLst>
              <a:ext uri="{FF2B5EF4-FFF2-40B4-BE49-F238E27FC236}">
                <a16:creationId xmlns:a16="http://schemas.microsoft.com/office/drawing/2014/main" id="{F11E6F19-8359-446F-8A59-58B3F142352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6296" y="2193926"/>
            <a:ext cx="3220278" cy="389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5129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3D7CC5-8189-47AC-A6F3-48EEC2C7E6E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107708" y="1246909"/>
            <a:ext cx="6225309" cy="4858327"/>
          </a:xfrm>
        </p:spPr>
        <p:txBody>
          <a:bodyPr>
            <a:noAutofit/>
          </a:bodyPr>
          <a:lstStyle/>
          <a:p>
            <a:pPr algn="just"/>
            <a:r>
              <a:rPr lang="ru-RU" altLang="ru-RU" sz="2000" dirty="0"/>
              <a:t>12 апреля 1961 года в 6:07 с космодрома Байконур стартовала ракета-носитель "Восток«. Когда космонавт сел в ракету, пошел обратный отсчет: «Пять, четыре, три, два, один, ПУСК!». Ракета оторвалась от земли, из ее хвоста вырвался огонь – так сильно работал ее двигатель. И ракета полетела высоко в небо</a:t>
            </a:r>
            <a:endParaRPr lang="ru-RU" sz="2000" dirty="0"/>
          </a:p>
        </p:txBody>
      </p:sp>
      <p:pic>
        <p:nvPicPr>
          <p:cNvPr id="5" name="Picture 5" descr="http://upload.wikimedia.org/wikipedia/commons/1/14/Proton_Zvezda_crop.jpg">
            <a:extLst>
              <a:ext uri="{FF2B5EF4-FFF2-40B4-BE49-F238E27FC236}">
                <a16:creationId xmlns:a16="http://schemas.microsoft.com/office/drawing/2014/main" id="{61E5CB97-29AD-4F42-9994-48A2332619A5}"/>
              </a:ext>
            </a:extLst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983" y="1769484"/>
            <a:ext cx="3221038" cy="381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625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0C2ABD81-8DC8-45CB-A344-8C4F704E2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524000"/>
            <a:ext cx="4820478" cy="672548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Наша планета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B89BDDC3-82EB-4F19-95FD-0A661888E0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5800" y="2643809"/>
            <a:ext cx="4114800" cy="3574875"/>
          </a:xfrm>
        </p:spPr>
        <p:txBody>
          <a:bodyPr>
            <a:normAutofit/>
          </a:bodyPr>
          <a:lstStyle/>
          <a:p>
            <a:r>
              <a:rPr lang="ru-RU" sz="2000" dirty="0"/>
              <a:t>Вот какой нашу планету увидел из космоса Юрий Гагарин. </a:t>
            </a:r>
            <a:r>
              <a:rPr lang="ru-RU" altLang="ru-RU" sz="2000" dirty="0"/>
              <a:t>Посмотрите, синие пятна на нашей планете – это вода – моря и океаны. Зеленые пятнышки – это зеленые леса и луга. Коричневые пятна – это горы. Правда она очень красивая, наша планета? А этот небольшой шарик в уголке – это наша Луна!</a:t>
            </a:r>
            <a:endParaRPr lang="ru-RU" sz="2000" dirty="0"/>
          </a:p>
        </p:txBody>
      </p:sp>
      <p:pic>
        <p:nvPicPr>
          <p:cNvPr id="9" name="Picture 5" descr="http://mywidescreenwallpapers.com/wallpapers/various_10/earth_and_the_moon_widescreen_wallpaper_44432.jpg">
            <a:extLst>
              <a:ext uri="{FF2B5EF4-FFF2-40B4-BE49-F238E27FC236}">
                <a16:creationId xmlns:a16="http://schemas.microsoft.com/office/drawing/2014/main" id="{D3EDFB84-66B7-488D-A405-88A1427EB05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3491" y="1447700"/>
            <a:ext cx="5671127" cy="456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4560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83D964-9D7E-4B6A-B78C-29FF71A1F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Первый в открытом космосе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98E0EEF-9912-4731-9255-FBF6EA8F4E3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027" y="2922104"/>
            <a:ext cx="3460428" cy="3296135"/>
          </a:xfrm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94AD9D8F-37F5-46BC-ADD5-1838568CCFE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148945" y="2922104"/>
            <a:ext cx="3678831" cy="3296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F848A71-950F-434E-8E0E-6B7843952679}"/>
              </a:ext>
            </a:extLst>
          </p:cNvPr>
          <p:cNvSpPr txBox="1"/>
          <p:nvPr/>
        </p:nvSpPr>
        <p:spPr>
          <a:xfrm>
            <a:off x="2534478" y="1789043"/>
            <a:ext cx="82932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18 марта 1965 года советский лётчик-космонавт Алексей Архипович Леонов впервые совершил выход в открытый космос</a:t>
            </a:r>
          </a:p>
        </p:txBody>
      </p:sp>
    </p:spTree>
    <p:extLst>
      <p:ext uri="{BB962C8B-B14F-4D97-AF65-F5344CB8AC3E}">
        <p14:creationId xmlns:p14="http://schemas.microsoft.com/office/powerpoint/2010/main" val="1387638360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81</TotalTime>
  <Words>532</Words>
  <Application>Microsoft Office PowerPoint</Application>
  <PresentationFormat>Широкоэкранный</PresentationFormat>
  <Paragraphs>25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След самолета</vt:lpstr>
      <vt:lpstr>Точечный рисунок</vt:lpstr>
      <vt:lpstr>Детям о космосе</vt:lpstr>
      <vt:lpstr>Все мы любим смотреть на ночное небо. Там столько красивых звёзд. Людям с самых давних времён было интересно- какие же звёзды на самом деле?</vt:lpstr>
      <vt:lpstr>Кто первым побывал в космосе</vt:lpstr>
      <vt:lpstr>  Через 3 года после неудачного  полета собаки Лайки, в космос отправляются уже две собаки – Белка и Стрелка.      В космосе они пробыли  всего один день и  удачно приземлились на Землю </vt:lpstr>
      <vt:lpstr>       После удачного полета в космос животных, стала открытой дорога человеку к звёздам. Через 8 месяцев на таком же космическом корабле, на котором летали собаки Белка и Стрелка , в космос отправился и человек.</vt:lpstr>
      <vt:lpstr>Юрий алексеевич гагарин</vt:lpstr>
      <vt:lpstr>12 апреля 1961 года в 6:07 с космодрома Байконур стартовала ракета-носитель "Восток«. Когда космонавт сел в ракету, пошел обратный отсчет: «Пять, четыре, три, два, один, ПУСК!». Ракета оторвалась от земли, из ее хвоста вырвался огонь – так сильно работал ее двигатель. И ракета полетела высоко в небо</vt:lpstr>
      <vt:lpstr>Наша планета</vt:lpstr>
      <vt:lpstr>Первый в открытом космосе</vt:lpstr>
      <vt:lpstr>Презентация PowerPoint</vt:lpstr>
      <vt:lpstr>солнце</vt:lpstr>
      <vt:lpstr>Планеты солнечной системы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Детям о космосе</dc:title>
  <dc:creator>User</dc:creator>
  <cp:lastModifiedBy>User</cp:lastModifiedBy>
  <cp:revision>15</cp:revision>
  <dcterms:created xsi:type="dcterms:W3CDTF">2021-04-25T09:53:25Z</dcterms:created>
  <dcterms:modified xsi:type="dcterms:W3CDTF">2021-04-25T11:47:02Z</dcterms:modified>
</cp:coreProperties>
</file>