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1" r:id="rId4"/>
    <p:sldId id="257" r:id="rId5"/>
    <p:sldId id="259" r:id="rId6"/>
    <p:sldId id="260" r:id="rId7"/>
    <p:sldId id="274" r:id="rId8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33FF"/>
    <a:srgbClr val="66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714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B9E7D-77ED-47E5-BB41-8134EDBCAB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1992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DFB8E-318B-4189-B313-2A45EE476B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8776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767C9-F116-48DE-8D9E-6441DF2EF4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762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6FCC2-383C-43E6-840E-FAFFC23BA0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1985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3C5F1-98F5-40A7-BD78-7ED85413E91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7167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9E830-D289-4038-9F3A-588E73846E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8696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6155A-4007-4DCE-A618-C9CA253822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7483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482F8-D3CC-41D6-A99A-ECED57D029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1835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03644-9964-45B7-A14A-EFEFD6DF546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4338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39FF0-1C53-4E72-86DA-BE73E277AF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6879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96ADB6-F8E3-46FA-B57A-9AF83CEF61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1791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F4D680-7403-4777-8C45-ABA1E691038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file:///C:\Users\DNS\Documents\&#1087;&#1086;&#1081;&#1085;&#1090;\&#1076;&#1086;&#1084;%20&#1075;&#1076;&#1077;%20&#1078;&#1080;&#1074;&#1091;&#1090;%20&#1082;&#1085;&#1080;&#1075;&#1080;\&#1084;&#1091;&#1088;&#1095;&#1072;&#1085;&#1080;&#1077;.mp3" TargetMode="External"/><Relationship Id="rId1" Type="http://schemas.microsoft.com/office/2007/relationships/media" Target="file:///C:\Users\DNS\Documents\&#1087;&#1086;&#1081;&#1085;&#1090;\&#1076;&#1086;&#1084;%20&#1075;&#1076;&#1077;%20&#1078;&#1080;&#1074;&#1091;&#1090;%20&#1082;&#1085;&#1080;&#1075;&#1080;\&#1084;&#1091;&#1088;&#1095;&#1072;&#1085;&#1080;&#1077;.mp3" TargetMode="Externa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openxmlformats.org/officeDocument/2006/relationships/audio" Target="file:///C:\Users\DNS\Documents\&#1087;&#1086;&#1081;&#1085;&#1090;\&#1076;&#1086;&#1084;%20&#1075;&#1076;&#1077;%20&#1078;&#1080;&#1074;&#1091;&#1090;%20&#1082;&#1085;&#1080;&#1075;&#1080;\&#1084;&#1072;&#1075;&#1080;&#1103;.mp3" TargetMode="External"/><Relationship Id="rId1" Type="http://schemas.microsoft.com/office/2007/relationships/media" Target="file:///C:\Users\DNS\Documents\&#1087;&#1086;&#1081;&#1085;&#1090;\&#1076;&#1086;&#1084;%20&#1075;&#1076;&#1077;%20&#1078;&#1080;&#1074;&#1091;&#1090;%20&#1082;&#1085;&#1080;&#1075;&#1080;\&#1084;&#1072;&#1075;&#1080;&#1103;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12" Type="http://schemas.openxmlformats.org/officeDocument/2006/relationships/image" Target="../media/image9.png"/><Relationship Id="rId2" Type="http://schemas.openxmlformats.org/officeDocument/2006/relationships/audio" Target="file:///C:\Users\DNS\Documents\&#1087;&#1086;&#1081;&#1085;&#1090;\&#1076;&#1086;&#1084;%20&#1075;&#1076;&#1077;%20&#1078;&#1080;&#1074;&#1091;&#1090;%20&#1082;&#1085;&#1080;&#1075;&#1080;\&#1093;&#1083;&#1086;&#1087;&#1082;&#1080;.mp3" TargetMode="External"/><Relationship Id="rId1" Type="http://schemas.microsoft.com/office/2007/relationships/media" Target="file:///C:\Users\DNS\Documents\&#1087;&#1086;&#1081;&#1085;&#1090;\&#1076;&#1086;&#1084;%20&#1075;&#1076;&#1077;%20&#1078;&#1080;&#1074;&#1091;&#1090;%20&#1082;&#1085;&#1080;&#1075;&#1080;\&#1093;&#1083;&#1086;&#1087;&#1082;&#1080;.mp3" TargetMode="Externa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jpeg"/><Relationship Id="rId3" Type="http://schemas.microsoft.com/office/2007/relationships/media" Target="file:///C:\Users\DNS\Documents\&#1087;&#1086;&#1081;&#1085;&#1090;\&#1076;&#1086;&#1084;%20&#1075;&#1076;&#1077;%20&#1078;&#1080;&#1074;&#1091;&#1090;%20&#1082;&#1085;&#1080;&#1075;&#1080;\&#1084;&#1072;&#1075;&#1080;&#1103;.mp3" TargetMode="Externa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5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audio" Target="file:///C:\Users\DNS\Documents\&#1087;&#1086;&#1081;&#1085;&#1090;\&#1076;&#1086;&#1084;%20&#1075;&#1076;&#1077;%20&#1078;&#1080;&#1074;&#1091;&#1090;%20&#1082;&#1085;&#1080;&#1075;&#1080;\&#1093;&#1083;&#1086;&#1087;&#1082;&#1080;.mp3" TargetMode="External"/><Relationship Id="rId11" Type="http://schemas.openxmlformats.org/officeDocument/2006/relationships/image" Target="../media/image24.jpeg"/><Relationship Id="rId5" Type="http://schemas.microsoft.com/office/2007/relationships/media" Target="file:///C:\Users\DNS\Documents\&#1087;&#1086;&#1081;&#1085;&#1090;\&#1076;&#1086;&#1084;%20&#1075;&#1076;&#1077;%20&#1078;&#1080;&#1074;&#1091;&#1090;%20&#1082;&#1085;&#1080;&#1075;&#1080;\&#1093;&#1083;&#1086;&#1087;&#1082;&#1080;.mp3" TargetMode="External"/><Relationship Id="rId15" Type="http://schemas.openxmlformats.org/officeDocument/2006/relationships/image" Target="../media/image9.png"/><Relationship Id="rId10" Type="http://schemas.openxmlformats.org/officeDocument/2006/relationships/image" Target="../media/image23.jpeg"/><Relationship Id="rId4" Type="http://schemas.openxmlformats.org/officeDocument/2006/relationships/audio" Target="file:///C:\Users\DNS\Documents\&#1087;&#1086;&#1081;&#1085;&#1090;\&#1076;&#1086;&#1084;%20&#1075;&#1076;&#1077;%20&#1078;&#1080;&#1074;&#1091;&#1090;%20&#1082;&#1085;&#1080;&#1075;&#1080;\&#1084;&#1072;&#1075;&#1080;&#1103;.mp3" TargetMode="External"/><Relationship Id="rId9" Type="http://schemas.openxmlformats.org/officeDocument/2006/relationships/image" Target="../media/image22.png"/><Relationship Id="rId1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DNS\Documents\&#1087;&#1086;&#1081;&#1085;&#1090;\&#1076;&#1086;&#1084;%20&#1075;&#1076;&#1077;%20&#1078;&#1080;&#1074;&#1091;&#1090;%20&#1082;&#1085;&#1080;&#1075;&#1080;\&#1084;&#1072;&#1075;&#1080;&#1103;.mp3" TargetMode="External"/><Relationship Id="rId1" Type="http://schemas.microsoft.com/office/2007/relationships/media" Target="file:///C:\Users\DNS\Documents\&#1087;&#1086;&#1081;&#1085;&#1090;\&#1076;&#1086;&#1084;%20&#1075;&#1076;&#1077;%20&#1078;&#1080;&#1074;&#1091;&#1090;%20&#1082;&#1085;&#1080;&#1075;&#1080;\&#1084;&#1072;&#1075;&#1080;&#1103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28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ldavi-Lulusegggarden-paper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87" y="6395"/>
            <a:ext cx="12158713" cy="720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88bca000dd6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83741">
            <a:off x="2424113" y="1989138"/>
            <a:ext cx="3727450" cy="361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5c9bc5f2deb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063" y="2898776"/>
            <a:ext cx="1670050" cy="395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512987" y="383703"/>
            <a:ext cx="7199312" cy="711200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000" b="1" dirty="0">
                <a:solidFill>
                  <a:srgbClr val="FF6600"/>
                </a:solidFill>
              </a:rPr>
              <a:t>Дом в котором живут книги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полки книг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беблиотекар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631505" y="549276"/>
            <a:ext cx="4608960" cy="707886"/>
          </a:xfrm>
          <a:prstGeom prst="rect">
            <a:avLst/>
          </a:prstGeom>
          <a:solidFill>
            <a:srgbClr val="FFFFCC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4000" b="1" dirty="0">
                <a:solidFill>
                  <a:srgbClr val="3333FF"/>
                </a:solidFill>
                <a:latin typeface="Arial Black" panose="020B0A04020102020204" pitchFamily="34" charset="0"/>
              </a:rPr>
              <a:t>Библиотекарь</a:t>
            </a:r>
          </a:p>
        </p:txBody>
      </p:sp>
      <p:pic>
        <p:nvPicPr>
          <p:cNvPr id="4104" name="Picture 8" descr="чит зал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826" y="1484314"/>
            <a:ext cx="7489825" cy="499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303712" y="645495"/>
            <a:ext cx="3889375" cy="584775"/>
          </a:xfrm>
          <a:prstGeom prst="rect">
            <a:avLst/>
          </a:prstGeom>
          <a:solidFill>
            <a:srgbClr val="FFFFCC"/>
          </a:solidFill>
          <a:ln w="76200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3333FF"/>
                </a:solidFill>
                <a:latin typeface="Arial Black" panose="020B0A04020102020204" pitchFamily="34" charset="0"/>
              </a:rPr>
              <a:t>Читальный зал</a:t>
            </a:r>
          </a:p>
        </p:txBody>
      </p:sp>
      <p:pic>
        <p:nvPicPr>
          <p:cNvPr id="4106" name="Picture 10" descr="d034ace67ef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988" y="2044700"/>
            <a:ext cx="5834062" cy="387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5c9bc5f2deb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5725" y="3716339"/>
            <a:ext cx="11938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мурчание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8"/>
                </p:tgtEl>
              </p:cMediaNode>
            </p:audio>
          </p:childTnLst>
        </p:cTn>
      </p:par>
    </p:tnLst>
    <p:bldLst>
      <p:bldP spid="4103" grpId="0" animBg="1"/>
      <p:bldP spid="4103" grpId="1" animBg="1"/>
      <p:bldP spid="4105" grpId="0" animBg="1"/>
      <p:bldP spid="4105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лени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88" y="188913"/>
            <a:ext cx="8064500" cy="5148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294826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650" y="908051"/>
            <a:ext cx="8135938" cy="568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351088" y="4868863"/>
            <a:ext cx="7777162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>
                <a:solidFill>
                  <a:srgbClr val="66FF66"/>
                </a:solidFill>
              </a:rPr>
              <a:t>Российская государственная библиотека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стар кн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12560" cy="720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5c9bc5f2deb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6150" y="600076"/>
            <a:ext cx="11938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88bca000dd6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52" y="3429001"/>
            <a:ext cx="3727450" cy="361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магия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113" y="6553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79 0.09745 C -0.03385 0.05764 -0.04492 0.01782 -0.0625 0.01898 C -0.07982 0.02014 -0.10326 0.10764 -0.12721 0.10417 C -0.15143 0.10069 -0.18607 -0.00139 -0.20664 -0.00208 C -0.22721 -0.00255 -0.22513 0.09514 -0.25104 0.10069 C -0.27669 0.10648 -0.32461 -0.02778 -0.36185 0.03287 C -0.39909 0.09375 -0.45534 0.39306 -0.47409 0.46528 " pathEditMode="relative" rAng="0" ptsTypes="AAAAAAA">
                                      <p:cBhvr>
                                        <p:cTn id="17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565" y="1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800601" y="260350"/>
            <a:ext cx="5688013" cy="64087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129" name="Picture 9" descr="skazka_3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6588" y="3933825"/>
            <a:ext cx="2182812" cy="2636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золо рыба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750" y="549275"/>
            <a:ext cx="1252538" cy="158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кра шап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89" y="4221163"/>
            <a:ext cx="1474787" cy="243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царь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6275" y="2781301"/>
            <a:ext cx="1606550" cy="223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царевич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3438" y="1"/>
            <a:ext cx="1949450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0_c0de9_86c944f1_M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565401"/>
            <a:ext cx="1409700" cy="254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 descr="0_60914_6dd77512_ori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826" y="2133601"/>
            <a:ext cx="1306513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1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639" y="188913"/>
            <a:ext cx="1343025" cy="227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7" name="хлопки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62372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72 0.0689 C 0.05868 0.09734 0.12709 0.12578 0.17691 0.13133 C 0.22674 0.13711 0.28577 0.13641 0.28907 0.10289 C 0.29219 0.06936 0.19323 -0.02128 0.19653 -0.0696 C 0.19983 -0.11792 0.28108 -0.16555 0.30834 -0.18706 C 0.33577 -0.20833 0.34792 -0.20347 0.36042 -0.19839 " pathEditMode="relative" rAng="0" ptsTypes="aaaaaA">
                                      <p:cBhvr>
                                        <p:cTn id="6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-104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-3.4104E-6 C 0.0934 0.09365 0.1868 0.18752 0.25902 0.21619 C 0.33124 0.24486 0.39322 0.21827 0.43263 0.17249 C 0.47239 0.12671 0.5092 0.0044 0.4967 -0.05896 C 0.4842 -0.12231 0.37204 -0.16925 0.35729 -0.2074 C 0.34236 -0.24555 0.39843 -0.27468 0.40659 -0.28809 " pathEditMode="relative" ptsTypes="aaaaaA">
                                      <p:cBhvr>
                                        <p:cTn id="10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8.03468E-6 C 0.01302 -0.07631 0.02604 -0.15237 0.07882 -0.05018 C 0.13159 0.05202 0.23698 0.50219 0.31649 0.61341 C 0.39583 0.72462 0.51041 0.61595 0.55573 0.6178 C 0.60104 0.61965 0.59479 0.62196 0.58854 0.62427 " pathEditMode="relative" ptsTypes="aaaaA">
                                      <p:cBhvr>
                                        <p:cTn id="14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-5.95376E-6 C 0.02049 -0.06636 0.04098 -0.13272 0.06233 -0.17018 C 0.08369 -0.20764 0.09602 -0.21503 0.12796 -0.22475 C 0.1599 -0.23446 0.22466 -0.22613 0.25417 -0.22914 C 0.28369 -0.23214 0.29428 -0.23723 0.30504 -0.24232 " pathEditMode="relative" ptsTypes="aaaaA">
                                      <p:cBhvr>
                                        <p:cTn id="18" dur="2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eddie-s-alehouse-shel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88" y="1268413"/>
            <a:ext cx="896461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eddie-s-alehouse-shel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88" y="5013325"/>
            <a:ext cx="8964612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5c9bc5f2deb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708276"/>
            <a:ext cx="1670050" cy="395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гуси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8888" y="333376"/>
            <a:ext cx="1814512" cy="242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Picture5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9982" y="3523681"/>
            <a:ext cx="2155825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13642061632096891759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0013" y="260351"/>
            <a:ext cx="1955800" cy="251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23733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3676" y="333376"/>
            <a:ext cx="1852613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7" name="Picture 13" descr="0_6428c_6b5ac12e_XL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4400" y="3551692"/>
            <a:ext cx="2146300" cy="280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24209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9" name="Picture 15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3" y="24209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725" y="24923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1" name="Picture 17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300" y="57340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588" y="58054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3" name="магия.mp3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58769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хлопки.mp3">
            <a:hlinkClick r:id="" action="ppaction://media"/>
          </p:cNvPr>
          <p:cNvPicPr>
            <a:picLocks noChangeAspect="1" noChangeArrowheads="1"/>
          </p:cNvPicPr>
          <p:nvPr>
            <a:audioFile r:link="rId6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6088" y="56610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8"/>
                </p:tgtEl>
              </p:cMediaNode>
            </p:audio>
            <p:audio>
              <p:cMediaNode showWhenStopped="0">
                <p:cTn id="1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9"/>
                </p:tgtEl>
              </p:cMediaNode>
            </p:audio>
            <p:audio>
              <p:cMediaNode showWhenStopped="0">
                <p:cTn id="1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0"/>
                </p:tgtEl>
              </p:cMediaNode>
            </p:audio>
            <p:audio>
              <p:cMediaNode showWhenStopped="0">
                <p:cTn id="1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1"/>
                </p:tgtEl>
              </p:cMediaNode>
            </p:audio>
            <p:audio>
              <p:cMediaNode showWhenStopped="0">
                <p:cTn id="1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2"/>
                </p:tgtEl>
              </p:cMediaNode>
            </p:audio>
            <p:audio>
              <p:cMediaNode showWhenStopped="0">
                <p:cTn id="1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3"/>
                </p:tgtEl>
              </p:cMediaNode>
            </p:audio>
            <p:audio>
              <p:cMediaNode showWhenStopped="0">
                <p:cTn id="1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6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полки книг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сверч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-242888"/>
            <a:ext cx="5614988" cy="655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2" name="магия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3" name="магия.mp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825" y="51577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decel="100000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2"/>
                </p:tgtEl>
              </p:cMediaNode>
            </p:audio>
            <p:audio>
              <p:cMediaNode showWhenStopped="0"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11</Words>
  <Application>Microsoft Office PowerPoint</Application>
  <PresentationFormat>Широкоэкранный</PresentationFormat>
  <Paragraphs>4</Paragraphs>
  <Slides>7</Slides>
  <Notes>0</Notes>
  <HiddenSlides>0</HiddenSlides>
  <MMClips>12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Arial Black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VALERIY</dc:creator>
  <cp:lastModifiedBy>Dnssvega@outlook.com</cp:lastModifiedBy>
  <cp:revision>12</cp:revision>
  <dcterms:created xsi:type="dcterms:W3CDTF">2016-03-13T12:29:53Z</dcterms:created>
  <dcterms:modified xsi:type="dcterms:W3CDTF">2021-04-25T13:10:29Z</dcterms:modified>
</cp:coreProperties>
</file>