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sldx" ContentType="application/vnd.openxmlformats-officedocument.presentationml.slide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56" r:id="rId4"/>
    <p:sldId id="261" r:id="rId5"/>
    <p:sldId id="262" r:id="rId6"/>
    <p:sldId id="263" r:id="rId7"/>
    <p:sldId id="269" r:id="rId8"/>
    <p:sldId id="270" r:id="rId9"/>
    <p:sldId id="268" r:id="rId10"/>
    <p:sldId id="271" r:id="rId11"/>
    <p:sldId id="272" r:id="rId12"/>
    <p:sldId id="259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7532EE-42FC-4093-9F6D-FBBE3C7B5632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A528E4-EA55-4FC8-8201-6FD4AF79637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PowerPoint_Slide.sldx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373042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«ФОРМЫ ОРГАНИЗАЦИИ ПРОДУКТИВНЫХ ВИДОВ ДЕЯТЕЛЬНОСТИ, ПРИМЕНЯЕМЫЕ В ДОШКОЛЬНЫХ УЧРЕЖДЕНИЯХ»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47607C-998A-42F5-BD62-EA3C22096130}"/>
              </a:ext>
            </a:extLst>
          </p:cNvPr>
          <p:cNvSpPr txBox="1"/>
          <p:nvPr/>
        </p:nvSpPr>
        <p:spPr>
          <a:xfrm>
            <a:off x="4572000" y="2672751"/>
            <a:ext cx="4176463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- Самедова Гюльзар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Агарзаевна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    Словесные приёмы: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4392488" cy="59766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                         Беседа: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- организованный педагогом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разговор, во время которого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воспитатель пользуется вопросами,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пояснениями, уточнениями,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способствует формированию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представлений об изображаемом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предмете или явлении.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Максимальное стимулирование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детской активности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используется в первой части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работы и после завершения.</a:t>
            </a:r>
          </a:p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                  Пояснение: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Пояснение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способ воздействия на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сознание детей, помогающий понять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усвоить, что и как делать.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Совет: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Совет -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используется при затруднениях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детей. Важно не спешить с советом – дать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ребёнку самостоятельно найти решение.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692696"/>
            <a:ext cx="4680520" cy="590465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                     Напоминание: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Напоминание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короткое указание.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Используют перед началом процесса. Чаще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речь идёт о последовательности выполнения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работы, планировании и организации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                           Поощрение: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Поощрение 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следует чаще применять в работе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 детьми. Оно вызывает желание выполнять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работу хорошо, старательно. Вселяет в детей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ощущение успеха. Ни в коем случае нельзя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публично критиковать работу детей, уничтожать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рисунки, поделки.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Такими методами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можно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закомплексованного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неудачника.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Художественное слово: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Художественное слово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вызывает интерес к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теме, к содержанию изображения. Помогает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привлечь внимание к детским работам.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Создаёт эмоциональный настрой.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Словесные приёмы неотделимы от наглядных и игровых. </a:t>
            </a:r>
            <a:endParaRPr lang="ru-RU" sz="3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1484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Игровые приёмы: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Игровые приёмы нацелены на решения дидактических задач, созданию мотивации к деятельности.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764704"/>
            <a:ext cx="4536504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 Признаки игровых приёмов: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1.Игровая задача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цель предстоящих игровых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действий  например: (построим мишке домик,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позовём Петрушку в гости).</a:t>
            </a: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2.Развитие игрового замысла 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(сделаем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Петрушке фотографию на память).</a:t>
            </a: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3.Игровые действия – например: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(дети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фотографы – рисуют фотографии, дарят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Петрушке).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Игровые действия бывают: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1.Моторные 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(практические).</a:t>
            </a: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2.Имитирующие действие  -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(машут рукой –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 крылом).</a:t>
            </a: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3.Изобразительными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(рисунок в воздухе –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снегопад).</a:t>
            </a: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4.Звукоподражанием.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Игровые приёмы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это способы совместного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развития сюжетно-игрового замысла путём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постановки игровых задач и выполнения игровых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действий, направленные на обучение и развитие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детей..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836712"/>
            <a:ext cx="4176464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   Характер игровых приёмов: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1.Сюжетно – игровая ситуация по типу</a:t>
            </a: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режиссерских игр.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обыгрывание предметов или игрушек;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-обыгрывание изображения (нарисовали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дорожку – по ней катится колобок,</a:t>
            </a:r>
          </a:p>
          <a:p>
            <a:pPr lvl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нарисованная птичка летает, клюёт зерна);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-обыгрывание незаконченного изображения с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целью анализа, создаваемого образца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(цыплёнку сыпет кроши. Почему он не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клюёт?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 него нет клюва – надо дорисовать, а то он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останется голодный)</a:t>
            </a: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2.Игровые приёмы с ролевым поведением</a:t>
            </a:r>
          </a:p>
          <a:p>
            <a:pPr lvl="0"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детей и взрослых.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Детям предлагают любую роль – например: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повар, художник, строитель, врач, учитель,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фотограф и т.д.)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ch.znate.ru/tw_files2/urls_15/5/d-4940/4940_html_5deeaccb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7280"/>
            <a:ext cx="878497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DCIM\171CANON\IMG_88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8640"/>
            <a:ext cx="4032448" cy="2519635"/>
          </a:xfrm>
          <a:prstGeom prst="rect">
            <a:avLst/>
          </a:prstGeom>
          <a:noFill/>
        </p:spPr>
      </p:pic>
      <p:pic>
        <p:nvPicPr>
          <p:cNvPr id="17411" name="Picture 3" descr="F:\DCIM\171CANON\IMG_88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80928"/>
            <a:ext cx="4104456" cy="3888432"/>
          </a:xfrm>
          <a:prstGeom prst="rect">
            <a:avLst/>
          </a:prstGeom>
          <a:noFill/>
        </p:spPr>
      </p:pic>
      <p:pic>
        <p:nvPicPr>
          <p:cNvPr id="17412" name="Picture 4" descr="F:\DCIM\171CANON\IMG_88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852936"/>
            <a:ext cx="4320480" cy="3744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1. Понятие продуктивная деятельность.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Продуктивной деятельностью  в дошкольном образовании называют деятельность детей под руководством взрослого, в результате которой появляется определённый продукт. 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К продуктивным видам деятельности относятся: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51520" y="260648"/>
          <a:ext cx="8640960" cy="6336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Слайд" r:id="rId2" imgW="4570530" imgH="3427616" progId="PowerPoint.Slide.12">
                  <p:embed/>
                </p:oleObj>
              </mc:Choice>
              <mc:Fallback>
                <p:oleObj name="Слайд" r:id="rId2" imgW="4570530" imgH="3427616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60648"/>
                        <a:ext cx="8640960" cy="6336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2. Формы продуктивной деятельности.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1998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Фронтальная (групповая) форма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 подгруппам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Игровая форма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Индивидуально – творческая деятельность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Игры – чертежи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Развивающие игры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Интегрированная форма обучения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Подбор художественной литературы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Просмотр видеофильмов и видеороликов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Создание проблемных ситуаций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Проведение эстетических бесед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Беседы.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Экскурсии.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Развлечение.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Рассматривание картинок, работ по выбранной теме.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Работа детей с помощью пошаговой инструкции.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Работа детей по инструкционным картам.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Упражнения в раскрашивании готовых поделок и игрушек.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Коллективные работы.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Домашние задания.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Наблюдения.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Постановка кукольного театра.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79208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Методы продуктивной деятельности детей.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Информационно-рецептивный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метод направлен на организацию и обеспечение восприятия готовой информации.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Репродуктивный метод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направлен на закрепление упрочнение и углубление знаний  усвоения способов деятельности которые уже известны.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Эвристический метод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направлен на пооперационное или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поэлементарное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обучение процедурам деятельности т.е.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Педагог ставит перед детьми решение нецелостной задачи, а отдельных её элементов направляя на поиск решений.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(Педагог сообщает факт, дети делают вывод. Педагог ставит проблему, а дети выдвигают гипотезы её решения).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Исследовательский метод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самостоятельное решение целостной задачи детьми.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Все эти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общедидактические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реализуются через систему приемов.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61662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                              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Приёмы:         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1.Наглядные  - (рассматривание, образец, показ)</a:t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2.Словесные  - (беседа, пояснение, совет,  напоминание, поощрение, художественное слово)</a:t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3.Игровые 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Ведущими в продуктивной деятельности   являются наглядные приёмы: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404664"/>
            <a:ext cx="4176464" cy="6192688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Картин и книжных иллюстраций: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 в коем случае картины или книжную иллюстрацию нельзя предлагать детям для прямого подражания.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косвенный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приём обучения, применяется для предварительного формирования представлений и замыслов, когда невозможно познакомить детей с предметом или явлением в процессе непосредственного восприятия.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Использовать после наблюдения, с целью уточнения, обогащения представлений.</a:t>
            </a:r>
          </a:p>
          <a:p>
            <a:endParaRPr lang="ru-RU" dirty="0"/>
          </a:p>
        </p:txBody>
      </p:sp>
      <p:pic>
        <p:nvPicPr>
          <p:cNvPr id="18434" name="Picture 2" descr="F:\DCIM\171CANON\IMG_88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764704"/>
            <a:ext cx="4392613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04664"/>
            <a:ext cx="4392488" cy="62646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100" b="1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Образец.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Образец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это, чему дети должны следовать при выполнении различного рода заданий.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Нельзя злоупотреблять этим приёмом – дети рисуя по образцу, рисуют по видению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воспитателя,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не по своему замыслу.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Результат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однообразие работ, не умение рисовать самостоятельно. Наиболее применим в аппликации, декоративном рисовании.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декоративном рисовании детям предлагают 2-3 примерных образца, и помогают им увидеть общее и различия.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244280" cy="62646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                         Показ.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Показ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публичная демонстрация одного из вариантов изображения.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Используется при ознакомлении с техникой работы, с новыми способами изображения.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Показ может быть: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-Полный показ.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-Частичный показ.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-Общий показ (для всех детей сразу).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-Индивидуальный показ.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-Показ в форме совместного действия педагога и ребёнка.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-Показ способа действий ребёнком.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291</TotalTime>
  <Words>988</Words>
  <Application>Microsoft Office PowerPoint</Application>
  <PresentationFormat>Экран (4:3)</PresentationFormat>
  <Paragraphs>140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Constantia</vt:lpstr>
      <vt:lpstr>Times New Roman</vt:lpstr>
      <vt:lpstr>Wingdings 2</vt:lpstr>
      <vt:lpstr>Поток</vt:lpstr>
      <vt:lpstr>Слайд</vt:lpstr>
      <vt:lpstr>«ФОРМЫ ОРГАНИЗАЦИИ ПРОДУКТИВНЫХ ВИДОВ ДЕЯТЕЛЬНОСТИ, ПРИМЕНЯЕМЫЕ В ДОШКОЛЬНЫХ УЧРЕЖДЕНИЯХ»</vt:lpstr>
      <vt:lpstr>1. Понятие продуктивная деятельность.</vt:lpstr>
      <vt:lpstr>Презентация PowerPoint</vt:lpstr>
      <vt:lpstr>2. Формы продуктивной деятельности.</vt:lpstr>
      <vt:lpstr>Презентация PowerPoint</vt:lpstr>
      <vt:lpstr>Методы продуктивной деятельности детей.</vt:lpstr>
      <vt:lpstr>                                 Приёмы:          1.Наглядные  - (рассматривание, образец, показ) 2.Словесные  - (беседа, пояснение, совет,  напоминание, поощрение, художественное слово) 3.Игровые     Ведущими в продуктивной деятельности   являются наглядные приёмы: </vt:lpstr>
      <vt:lpstr>Презентация PowerPoint</vt:lpstr>
      <vt:lpstr>Презентация PowerPoint</vt:lpstr>
      <vt:lpstr>                      Словесные приёмы: </vt:lpstr>
      <vt:lpstr> Игровые приёмы: Игровые приёмы нацелены на решения дидактических задач, созданию мотивации к деятельности.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«ФОРМЫ ОРГАНИЗАЦИИ ПРОДУКТИВНЫХ ВИДОВ ДЕЯТЕЛЬНОСТИ, ПРИМЕНЯЕМЫЕ В ДОШКОЛЬНЫХ УЧРЕЖДЕНИЯХ»</dc:title>
  <dc:creator>Admib'</dc:creator>
  <cp:lastModifiedBy>Гюльзар Самедова</cp:lastModifiedBy>
  <cp:revision>35</cp:revision>
  <dcterms:created xsi:type="dcterms:W3CDTF">2016-01-19T05:44:01Z</dcterms:created>
  <dcterms:modified xsi:type="dcterms:W3CDTF">2021-04-04T16:22:56Z</dcterms:modified>
</cp:coreProperties>
</file>