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E4444D-79E8-4426-B5E1-B9A0057C901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EBFDBC-11AB-4002-BE08-3F8C224AC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980728"/>
            <a:ext cx="6550496" cy="2088232"/>
          </a:xfrm>
        </p:spPr>
        <p:txBody>
          <a:bodyPr>
            <a:normAutofit/>
          </a:bodyPr>
          <a:lstStyle/>
          <a:p>
            <a:br>
              <a:rPr lang="ru-RU" u="sng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068960"/>
            <a:ext cx="6552728" cy="165618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«Здоровье и счастье наших детей во многом зависит от постановки физической культуры в детском саду и семье» </a:t>
            </a:r>
            <a:br>
              <a:rPr lang="ru-RU" sz="2400" b="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0" dirty="0"/>
            </a:br>
            <a:endParaRPr lang="ru-RU" b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692696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«Использование нестандартного физкультурного оборудования своими руками»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0EC3C0-933B-4C57-ADB0-3C57C28A3117}"/>
              </a:ext>
            </a:extLst>
          </p:cNvPr>
          <p:cNvSpPr txBox="1"/>
          <p:nvPr/>
        </p:nvSpPr>
        <p:spPr>
          <a:xfrm>
            <a:off x="5220072" y="2977886"/>
            <a:ext cx="323812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1400" dirty="0"/>
          </a:p>
          <a:p>
            <a:r>
              <a:rPr lang="ru-RU" sz="1400" dirty="0"/>
              <a:t>Подготовила презентацию </a:t>
            </a:r>
          </a:p>
          <a:p>
            <a:r>
              <a:rPr lang="ru-RU" sz="1400" dirty="0"/>
              <a:t>Воспитатель: Самедова Гюльзар </a:t>
            </a:r>
            <a:r>
              <a:rPr lang="ru-RU" sz="1400" dirty="0" err="1"/>
              <a:t>Агарзаевна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«Дорожки для профилактики плоскостопия»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4248472" cy="54726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осуществлять профилактику плоскостопия; укреплять иммунитет, развивать внимание, мышление, сообразительность.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плотная ткань, разнообразный материал для массажа стопы (камни, крышечки,   пуговицы, использованные фломастеры, счетные палочки, крупы и многое другое)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ped-kopilka.ru/upload/blogs/889_9154dd183a6c251df88f4bb82e1a88ef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403244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«Волшебные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крышки»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4320480" cy="58326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обучать детей прыгать через  скакалку, развивать прыгучесть, ловкость, внимание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разноцветные крышки, две ручки от 5 литровых бутылок, шило, шнур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Использование: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для прыжков, а также это пособие может служить как для метания в цель, если скакалку соединить в круг</a:t>
            </a:r>
          </a:p>
        </p:txBody>
      </p:sp>
      <p:pic>
        <p:nvPicPr>
          <p:cNvPr id="5" name="Содержимое 4" descr="https://ped-kopilka.ru/upload/blogs/889_40a4667c919feb5139598b4f4d9d663d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700808"/>
            <a:ext cx="3816350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«Султанчики, ленточки»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4392488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 учить выполнять ОРУ с предметами, развивать внимание, ловкость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разноцветные ленты, пластиковые мешки, колечки,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резиночки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Варианты использования: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праздники, танцы, подвижные игры или просто для хорошего настроения</a:t>
            </a:r>
          </a:p>
        </p:txBody>
      </p:sp>
      <p:pic>
        <p:nvPicPr>
          <p:cNvPr id="5" name="Содержимое 4" descr="https://ped-kopilka.ru/upload/blogs/889_2b4961747cb865ec902e7dca5642197a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0728"/>
            <a:ext cx="38884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ed-kopilka.ru/upload/blogs/889_5943176d8a4603cbdd8cd764528ad5c6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89040"/>
            <a:ext cx="381642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«</a:t>
            </a:r>
            <a:r>
              <a:rPr lang="ru-RU" sz="2400" b="1" dirty="0" err="1">
                <a:solidFill>
                  <a:srgbClr val="0070C0"/>
                </a:solidFill>
              </a:rPr>
              <a:t>Моталочки</a:t>
            </a:r>
            <a:r>
              <a:rPr lang="ru-RU" sz="2400" b="1" dirty="0">
                <a:solidFill>
                  <a:srgbClr val="0070C0"/>
                </a:solidFill>
              </a:rPr>
              <a:t>»</a:t>
            </a:r>
            <a:r>
              <a:rPr lang="ru-RU" sz="2400" dirty="0">
                <a:solidFill>
                  <a:srgbClr val="0070C0"/>
                </a:solidFill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4104456" cy="5191472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развивать мелкую моторику пальцев рук и ловкость.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мягкие игрушки, тесьма и палочка</a:t>
            </a:r>
          </a:p>
        </p:txBody>
      </p:sp>
      <p:pic>
        <p:nvPicPr>
          <p:cNvPr id="5" name="Содержимое 4" descr="https://ped-kopilka.ru/upload/blogs/889_785802d664f042be5e82ebe5c8afcdd2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484784"/>
            <a:ext cx="4248150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Массажеры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324036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укреплять мышцы спины, груди и ног 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капсулы от шоколадных яиц, ручки от 5 литровых бутылок, шнур, шило; рукавички или перчатки, бусинки и пуговицы</a:t>
            </a:r>
          </a:p>
        </p:txBody>
      </p:sp>
      <p:pic>
        <p:nvPicPr>
          <p:cNvPr id="5" name="Содержимое 4" descr="https://ped-kopilka.ru/upload/blogs/889_75071018beeb7b84385bf64665c31f49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388835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ed-kopilka.ru/upload/blogs/889_d86aea2bdc321fcae017cb6a73b3e82e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861048"/>
            <a:ext cx="396044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«Дыхательный тренажер»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3600400" cy="5400600"/>
          </a:xfrm>
        </p:spPr>
        <p:txBody>
          <a:bodyPr/>
          <a:lstStyle/>
          <a:p>
            <a:pPr>
              <a:buNone/>
            </a:pPr>
            <a:endParaRPr lang="ru-RU" u="sng" dirty="0"/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учить детей правильному дыханию 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зонтик, бумажные бабочки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ped-kopilka.ru/upload/blogs/889_2d98119f774d3c5a69264f41a3947304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556792"/>
            <a:ext cx="4607867" cy="413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8208912" cy="628531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b="1" dirty="0"/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Цель: 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изготовление нестандартного оборудования из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бросового материала своими руками для физкультуры и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использование его на занятиях и в играх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формировать интерес к нестандартному оборудованию,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приобщать педагогов и родителей к его изготовлению;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развивать творчество, фантазию при использовании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нестандартного оборудования; мотивировать детей на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двигательную активность, через использование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нестандартного оборудования в самостоятельных видах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деятельности.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6864" cy="6322714"/>
          </a:xfrm>
        </p:spPr>
        <p:txBody>
          <a:bodyPr>
            <a:normAutofit/>
          </a:bodyPr>
          <a:lstStyle/>
          <a:p>
            <a:r>
              <a:rPr lang="ru-RU" sz="27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Нестандартное оборудование должно    быть:</a:t>
            </a:r>
            <a:br>
              <a:rPr lang="ru-RU" sz="27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Безопасным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Максимально эффективным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Удобным к применению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Компактным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Универсальным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Технологичным и простым в применении</a:t>
            </a: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Эстетичным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«Гантели»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4392488" cy="50474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пластиковые бутылки, деревянная палочка для соединения бутылок между собой, цветной скотч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изолента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горох (или другой материал для их наполнения).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учить выполнять ОРУ с предметом, для развития силы рук, воспитывать любовь к спорту</a:t>
            </a:r>
          </a:p>
        </p:txBody>
      </p:sp>
      <p:pic>
        <p:nvPicPr>
          <p:cNvPr id="5" name="Содержимое 4" descr="https://ped-kopilka.ru/upload/blogs/889_3c45836c5448b0000f3c36c46638fa14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1700808"/>
            <a:ext cx="41047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«Гантели – конфетки»</a:t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3970784" cy="5119464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пластиковые бутылки, наполнитель песок, ткань и ленты для оформления «конфеты»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учить выполнять ОРУ с предметом, для развития силы рук, развивать физические качества 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ped-kopilka.ru/upload/blogs/889_f874ddeca588676893522df76e34778c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3"/>
            <a:ext cx="41036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0070C0"/>
                </a:solidFill>
              </a:rPr>
              <a:t>«Косички»</a:t>
            </a:r>
            <a:r>
              <a:rPr lang="ru-RU" sz="2700" dirty="0">
                <a:solidFill>
                  <a:srgbClr val="0070C0"/>
                </a:solidFill>
              </a:rPr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3657600" cy="4975448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шерстяные или хлопчатобумажные нитки.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используются для занятия ОРУ, для подвижных игр</a:t>
            </a:r>
          </a:p>
        </p:txBody>
      </p:sp>
      <p:pic>
        <p:nvPicPr>
          <p:cNvPr id="5" name="Содержимое 4" descr="https://ped-kopilka.ru/upload/blogs/889_868f8441fb010d7681e470640d6e8e68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0375" y="1484784"/>
            <a:ext cx="4262438" cy="43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«Веселые карандаши»</a:t>
            </a:r>
            <a:r>
              <a:rPr lang="ru-RU" sz="2400" dirty="0">
                <a:solidFill>
                  <a:srgbClr val="0070C0"/>
                </a:solidFill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4320480" cy="57606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оборудование изготовлено из цветных карандашей, контейнера от шоколадного яйца, синтетического шнура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способствовать профилактике плоскостопия, массаж стоп. Улучшение кровообращения в пальцах, кистях рук и предплечий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Варианты использования: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массаж ладоней (вращение ствола карандаша между ладонями), массаж кончиков пальцев, массаж тыльной стороны и внутренней стороны ладони. Массаж стоп.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ped-kopilka.ru/upload/blogs/889_82f6a28ad9d79290cf2e8041ed90d81c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81642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«Бильбоке»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4536504" cy="57606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развивать глазомер, координацию мелких движений, тренировать предплечье и кисти рук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пластиковые бутылки, ленты. капсулы от шоколадных яиц,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самоклеющая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бумага, изолента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использования:</a:t>
            </a:r>
          </a:p>
          <a:p>
            <a:pPr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 ручке пластмассовой бутылки привязана тесьма или лента, а другой её конец прикреплен к контейнеру от шоколадного яйца. Дети подбрасывают контейнер вверх и бутылочкой ловят его. Если поймали — молодцы!</a:t>
            </a:r>
          </a:p>
        </p:txBody>
      </p:sp>
      <p:pic>
        <p:nvPicPr>
          <p:cNvPr id="5" name="Содержимое 4" descr="https://ped-kopilka.ru/upload/blogs/889_7a91637616feb27d46c5c606426d2ce3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268760"/>
            <a:ext cx="39604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«Мягкие мячики»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176464" cy="54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развивать глазомер детей, ловкость, воспитывать волевые качества, внимание, быстроту реакции, умения регулировать и координировать движения, формировать навыки самоконтроля. развивать мелкую моторику, координацию движений, зоркость, меткость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Материал: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носки, колготки бывшие в употреблении </a:t>
            </a:r>
          </a:p>
        </p:txBody>
      </p:sp>
      <p:pic>
        <p:nvPicPr>
          <p:cNvPr id="5" name="Содержимое 4" descr="https://ped-kopilka.ru/upload/blogs/889_c09a190bda387764b5330f40b2e6428b.jpg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7" y="1700808"/>
            <a:ext cx="424827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685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Century Schoolbook</vt:lpstr>
      <vt:lpstr>Times New Roman</vt:lpstr>
      <vt:lpstr>Wingdings</vt:lpstr>
      <vt:lpstr>Wingdings 2</vt:lpstr>
      <vt:lpstr>Эркер</vt:lpstr>
      <vt:lpstr>  </vt:lpstr>
      <vt:lpstr>Презентация PowerPoint</vt:lpstr>
      <vt:lpstr>Нестандартное оборудование должно    быть:  Безопасным  Максимально эффективным  Удобным к применению  Компактным  Универсальным  Технологичным и простым в применении  Эстетичным </vt:lpstr>
      <vt:lpstr>«Гантели»</vt:lpstr>
      <vt:lpstr>«Гантели – конфетки» </vt:lpstr>
      <vt:lpstr>«Косички»  </vt:lpstr>
      <vt:lpstr>«Веселые карандаши» </vt:lpstr>
      <vt:lpstr>«Бильбоке»</vt:lpstr>
      <vt:lpstr>«Мягкие мячики»</vt:lpstr>
      <vt:lpstr>«Дорожки для профилактики плоскостопия»</vt:lpstr>
      <vt:lpstr>«Волшебные крышки»</vt:lpstr>
      <vt:lpstr>«Султанчики, ленточки»</vt:lpstr>
      <vt:lpstr>«Моталочки» </vt:lpstr>
      <vt:lpstr>«Массажеры» </vt:lpstr>
      <vt:lpstr>«Дыхательный тренажер»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Гуля</dc:creator>
  <cp:lastModifiedBy>Гюльзар Самедова</cp:lastModifiedBy>
  <cp:revision>16</cp:revision>
  <dcterms:created xsi:type="dcterms:W3CDTF">2019-07-08T15:51:18Z</dcterms:created>
  <dcterms:modified xsi:type="dcterms:W3CDTF">2021-04-06T14:57:47Z</dcterms:modified>
</cp:coreProperties>
</file>