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2" r:id="rId7"/>
    <p:sldId id="261" r:id="rId8"/>
    <p:sldId id="26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-26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D0E5-DF9C-4E63-A2E8-89EBD4D47BF9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527A-E8C5-44F6-8AA5-6660519E4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091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D0E5-DF9C-4E63-A2E8-89EBD4D47BF9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527A-E8C5-44F6-8AA5-6660519E4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1418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D0E5-DF9C-4E63-A2E8-89EBD4D47BF9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527A-E8C5-44F6-8AA5-6660519E4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8509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D0E5-DF9C-4E63-A2E8-89EBD4D47BF9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527A-E8C5-44F6-8AA5-6660519E4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358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D0E5-DF9C-4E63-A2E8-89EBD4D47BF9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527A-E8C5-44F6-8AA5-6660519E4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4181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D0E5-DF9C-4E63-A2E8-89EBD4D47BF9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527A-E8C5-44F6-8AA5-6660519E4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7717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D0E5-DF9C-4E63-A2E8-89EBD4D47BF9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527A-E8C5-44F6-8AA5-6660519E4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5389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D0E5-DF9C-4E63-A2E8-89EBD4D47BF9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527A-E8C5-44F6-8AA5-6660519E4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120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D0E5-DF9C-4E63-A2E8-89EBD4D47BF9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527A-E8C5-44F6-8AA5-6660519E4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7832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D0E5-DF9C-4E63-A2E8-89EBD4D47BF9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527A-E8C5-44F6-8AA5-6660519E4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367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8D0E5-DF9C-4E63-A2E8-89EBD4D47BF9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3527A-E8C5-44F6-8AA5-6660519E4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075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8D0E5-DF9C-4E63-A2E8-89EBD4D47BF9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3527A-E8C5-44F6-8AA5-6660519E4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82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0241" y="875150"/>
            <a:ext cx="3810000" cy="4981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10159" y="409904"/>
            <a:ext cx="57004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Историки </a:t>
            </a:r>
            <a:endParaRPr lang="en-US" sz="5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 </a:t>
            </a:r>
            <a:endParaRPr lang="en-US" sz="5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Петре </a:t>
            </a:r>
            <a:r>
              <a:rPr lang="en-US" sz="5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I</a:t>
            </a:r>
            <a:endParaRPr lang="ru-RU" sz="5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2373" y="3365937"/>
            <a:ext cx="6096000" cy="2985433"/>
          </a:xfrm>
          <a:prstGeom prst="rect">
            <a:avLst/>
          </a:prstGeom>
          <a:ln w="38100">
            <a:solidFill>
              <a:schemeClr val="tx1"/>
            </a:solidFill>
            <a:prstDash val="sysDash"/>
          </a:ln>
        </p:spPr>
        <p:txBody>
          <a:bodyPr>
            <a:spAutoFit/>
          </a:bodyPr>
          <a:lstStyle/>
          <a:p>
            <a:pPr algn="r"/>
            <a:r>
              <a:rPr lang="ru-RU" sz="2800" b="1" i="1" dirty="0" smtClean="0">
                <a:solidFill>
                  <a:srgbClr val="C00000"/>
                </a:solidFill>
              </a:rPr>
              <a:t>«А Петр Великий, который один есть целая всемирная история!»</a:t>
            </a:r>
          </a:p>
          <a:p>
            <a:pPr algn="r"/>
            <a:endParaRPr lang="ru-RU" sz="2800" b="1" i="1" dirty="0" smtClean="0">
              <a:solidFill>
                <a:srgbClr val="C00000"/>
              </a:solidFill>
            </a:endParaRPr>
          </a:p>
          <a:p>
            <a:pPr algn="r"/>
            <a:r>
              <a:rPr lang="ru-RU" sz="2800" b="1" i="1" dirty="0" smtClean="0">
                <a:solidFill>
                  <a:srgbClr val="C00000"/>
                </a:solidFill>
              </a:rPr>
              <a:t>А.С. Пушкин.</a:t>
            </a:r>
          </a:p>
          <a:p>
            <a:pPr algn="r"/>
            <a:endParaRPr lang="ru-RU" sz="2800" b="1" i="1" dirty="0" smtClean="0">
              <a:solidFill>
                <a:srgbClr val="C00000"/>
              </a:solidFill>
            </a:endParaRPr>
          </a:p>
          <a:p>
            <a:pPr algn="r"/>
            <a:r>
              <a:rPr lang="ru-RU" sz="2400" i="1" dirty="0" smtClean="0">
                <a:solidFill>
                  <a:srgbClr val="C00000"/>
                </a:solidFill>
              </a:rPr>
              <a:t>Из письма к П.Я. Чаадаеву. 19 октября 1836 г</a:t>
            </a:r>
            <a:endParaRPr lang="ru-RU" sz="2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6957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302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Н.М. Карамзин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dirty="0" smtClean="0"/>
              <a:t>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Н.М.Карамзин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предпочитал другого исторического деятеля – Ивана III. Этот последний сделал свое княжество сильным государством и познакомил Русь с западной Европой безо всякой ломки и насильственных мер. Петр же насиловал русскую природу и резко ломал старый быт. Карамзин думал, что можно было бы обойтись и без этого. Своими взглядами Карамзин стал в некоторую связь с критическими воззрениями на Петра I упомянутых нами людей XVIII в. Так же, как они, он не показал исторической необходимости петровских реформ, но он уже намекал, что необходимость реформы чувствовалась и ранее Петра. В XVII в., говорил он, сознавали, что нужно заимствовать с Запада; "явился Петр" – и заимствование стало главным средством реформы. Но почему именно "явился Петр", Карамзин еще не мог сказать.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4876" y="1176106"/>
            <a:ext cx="4332889" cy="51994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61080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7425"/>
            <a:ext cx="10898188" cy="487362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Карамзин ставил Петру I упрек, что «страсть к новым для нас обычаям преступила в нем границы благоразумия». Карамзин справедливо указывал, что нравы и обычаи народа можно изменять очень постепенно, «в сем отношении Государь, по справедливости, может действовать только примером, а не указом», у Петра же «пытки и казни служили средством нашего славного преобразования государственного». "Мы, — пишет Карамзин, в своей записке о древней и новой России, поданной им Александру I, — стали гражданами мира, но перестали быть, в некоторых случаях гражданами России. Виною Петр".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860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302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С.М. Соловьев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9297" y="214915"/>
            <a:ext cx="7394027" cy="664308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Новую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точку зрения внес в науку тот же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С.М. Соловьев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Необходимо заметить, что его взгляды на реформу Петра I с самого начала его научной деятельности отличались некоторой двойственностью. В одной из ранних своих статей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1851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говоря о критическом положении Московского государства в XVII в., Соловьев не ограничивается только указанием на явление этого кризиса, но замечает, что государи XVII в. для удовлетворения новых нужд государства начали ряд преобразований. "В течение XVII в., – говорит он, – явно обозначились новые потребности государства, и призваны были те же средства для их удовлетворения, которые были употреблены в XVIII в. в так называемую эпоху преобразований". </a:t>
            </a:r>
            <a:endParaRPr lang="ru-RU" sz="19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своих "Чтениях о Петре Великом" в 1872 г. Здесь он прямо называет Петра I "сыном своего народа", выразителем народных стремлений. Бросая общий взгляд на весь ход нашей истории, он следит за тем, как естественно развивалось у наших предков сознание бессилия, как постепенно делались попытки исправить свое положение, как постоянно стремились лучшие люди к общению с Западом, как крепло в русском обществе сознание необходимости перемен. "Народ собрался в дорогу, – заканчивает он, – и ждал вождя"; этот вождь явился в лице Петра Великого.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22470"/>
            <a:ext cx="4351804" cy="52814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28111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810" y="1576552"/>
            <a:ext cx="3846786" cy="288509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0661" y="141890"/>
            <a:ext cx="8261131" cy="6716109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pPr indent="574675" algn="just">
              <a:buNone/>
            </a:pPr>
            <a:endParaRPr lang="en-US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74675"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М.П. Погодин: «Да, Петр Великий сделал много в России. Смотришь и не веришь, считаешь и недосчитаешься. Мы не можем открыть своих глаз, не можем сдвинуться с места, не можем оборотиться ни в одну сторону без того, чтобы он везде не встретился с нами, дома, на улице, в церкви, в училище, в суде, в полку, на гулянье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везде он, всякий день, всякую минуту, на всяком шагу! Мы просыпаемся. Какой ныне день? 1 января 1841 года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 Великий велел считать годы от Рождества Христова, Петр Великий велел считать месяцы от января. Пора одеваться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 платье сшито по фасону, данному Петром Первым, мундир по его форме. Сукно выткано на фабрике, которую завел он, шерсть настрижена с овец, которых развел он. Попадается на глаза книга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Великий ввел в употребление этот шрифт и сам вырезал буквы. Вы начнете читать ее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язык при Петре Первом сделался письменным, литературным, вытеснив прежний, церковный. Приносятся газеты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 Великий их начал. Вам нужно искупить разные вещи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они, от шелкового шейного платка до сапожной подошвы будут напоминать вам о Петре Великом: одни выписаны им, другие введены им в употребление, улучшены, привезены на его корабле в его гавань, по его каналу, по его дороге. За обедом от соленых сельдей и картофелю, который указал он сеять, до виноградного вина, им разведенного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блюда будут говорить вам о Петре Великом.</a:t>
            </a:r>
          </a:p>
          <a:p>
            <a:pPr indent="574675" algn="just"/>
            <a:endParaRPr lang="ru-RU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74675" algn="just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обеда вы едете в гости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ассамблея Петра Великого. Встречаете там дам, допущенных до мужской компании по требованию Петра Великого. Пойдем в университет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светское училище учреждено Петром Великим. Вы получаете чин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Табели о рангах Петра Великого. Чин доставляет вам дворянство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учредил Петр Великий. Мне надо подать жалобу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 Великий определил ее форму. Примут ее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зерцалом Петра Великого. Рассудят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Генеральному регламенту. Вы вздумаете путешествовать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примеру Петра Великого; вы будете приняты хорошо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 Великий поместил Россию в число европейских государств и начал внушать к ней уважение и проч., и проч., и проч.».</a:t>
            </a:r>
          </a:p>
          <a:p>
            <a:endParaRPr lang="ru-RU" sz="7200" dirty="0" smtClean="0"/>
          </a:p>
          <a:p>
            <a:r>
              <a:rPr lang="ru-RU" sz="7200" dirty="0" smtClean="0"/>
              <a:t> </a:t>
            </a:r>
            <a:endParaRPr lang="ru-RU" sz="7200" dirty="0"/>
          </a:p>
        </p:txBody>
      </p:sp>
    </p:spTree>
    <p:extLst>
      <p:ext uri="{BB962C8B-B14F-4D97-AF65-F5344CB8AC3E}">
        <p14:creationId xmlns="" xmlns:p14="http://schemas.microsoft.com/office/powerpoint/2010/main" val="3920778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038529" cy="58261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С. Ф. Платонов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3901" y="268015"/>
            <a:ext cx="7426720" cy="658998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dirty="0" smtClean="0"/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 внешней политике Петр строго шел по старым путям, боролся со старыми врагами, достиг небывалого успеха на Западе, но не упразднил своими успехами старых политических задач по отношению к Польше и к Турции. Он много сделал для достижения заветных помыслов Московской Руси, но не доделал всего. &lt;...&gt; </a:t>
            </a:r>
          </a:p>
          <a:p>
            <a:pPr algn="just">
              <a:lnSpc>
                <a:spcPct val="12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политике внутренней Петр недалеко ушел от XVII века. Государственное устройство осталось прежним: полнота верховной власти, формулированная царем Алексеем в словах Деяний Апостольских, получила более пространное определение при Петре в Регламенте воинском, в указах, наконец, в философских трактатах Феофана Прокоповича. Земское самоуправление, не имевшее политического характера и имевшее характер сословный до Петра, осталось таким и при Петре. Над органами сословного управления, как и раньше, стояли учреждения бюрократические, и хотя внешние формы администрации были изменены, общий тип ее оставался неизменным: как и до Петра, было смешение начал личного с коллегиальным, бюрократического с сословным.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6" y="1039813"/>
            <a:ext cx="3794112" cy="56410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08482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14718" y="457200"/>
            <a:ext cx="6735543" cy="587057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П.Я. Чаадаев (русский мыслитель XIX в.): «Петр Великий недооценил свой народ, когда захотел натянуть западный мундир на эту, в сущности, космополитическую цивилизацию, являющуюся достоянием всех. Но грубый наставник сильного ребенка, Петр Великий тем не менее открыл воспитаннику высокие судьбы, которые сулили ему стремительное движение к Западу. Не отбрасывайте преимуществ, завоеванных этим движением; цена заплаченная вами за них, восполнена… Оставайтесь европейцами, продолжая быть русскими!»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/>
          <a:srcRect l="17627" t="-1" r="18358" b="-3640"/>
          <a:stretch/>
        </p:blipFill>
        <p:spPr>
          <a:xfrm>
            <a:off x="346841" y="1366672"/>
            <a:ext cx="4603532" cy="479764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259525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0163" y="246865"/>
            <a:ext cx="1159816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03275"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Заключение</a:t>
            </a:r>
          </a:p>
          <a:p>
            <a:pPr indent="803275"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Руководимые фактами, стремясь к строго научному выводу, историки создали научное отношение к эпохе Петра Великого. Это научное отношение будет, конечно, далее развиваться в нашей науке. Но уже теперь плодом его является возможность основательно и свободно судить о Петре I.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803275"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личность не оторвана от родной его почвы, он для нас уже не Бог и не антихрист, он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определенное лицо, с громадными силами, с высокими достоинствами, с человеческими слабостями и недостатками. Мы теперь вполне понимаем, что его личность и 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пороки 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его времени, а его деятельность и исторические 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заслуги 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 вечности.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77759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1159</Words>
  <Application>Microsoft Office PowerPoint</Application>
  <PresentationFormat>Произвольный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Н.М. Карамзин</vt:lpstr>
      <vt:lpstr>Слайд 3</vt:lpstr>
      <vt:lpstr>С.М. Соловьев</vt:lpstr>
      <vt:lpstr>Слайд 5</vt:lpstr>
      <vt:lpstr>С. Ф. Платонов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Маргарита</dc:creator>
  <cp:lastModifiedBy>Белла</cp:lastModifiedBy>
  <cp:revision>5</cp:revision>
  <dcterms:created xsi:type="dcterms:W3CDTF">2021-02-08T03:01:23Z</dcterms:created>
  <dcterms:modified xsi:type="dcterms:W3CDTF">2021-04-25T05:57:26Z</dcterms:modified>
</cp:coreProperties>
</file>