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5C38-1FF8-4C9F-9C5E-4C65038F09D4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96B52-7BF0-4CC0-BA86-B5491EBE5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792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5C38-1FF8-4C9F-9C5E-4C65038F09D4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96B52-7BF0-4CC0-BA86-B5491EBE5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226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5C38-1FF8-4C9F-9C5E-4C65038F09D4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96B52-7BF0-4CC0-BA86-B5491EBE5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470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5C38-1FF8-4C9F-9C5E-4C65038F09D4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96B52-7BF0-4CC0-BA86-B5491EBE5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549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5C38-1FF8-4C9F-9C5E-4C65038F09D4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96B52-7BF0-4CC0-BA86-B5491EBE5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93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5C38-1FF8-4C9F-9C5E-4C65038F09D4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96B52-7BF0-4CC0-BA86-B5491EBE5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480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5C38-1FF8-4C9F-9C5E-4C65038F09D4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96B52-7BF0-4CC0-BA86-B5491EBE5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506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5C38-1FF8-4C9F-9C5E-4C65038F09D4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96B52-7BF0-4CC0-BA86-B5491EBE5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344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5C38-1FF8-4C9F-9C5E-4C65038F09D4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96B52-7BF0-4CC0-BA86-B5491EBE5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003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5C38-1FF8-4C9F-9C5E-4C65038F09D4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96B52-7BF0-4CC0-BA86-B5491EBE5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79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A5C38-1FF8-4C9F-9C5E-4C65038F09D4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96B52-7BF0-4CC0-BA86-B5491EBE5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538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A5C38-1FF8-4C9F-9C5E-4C65038F09D4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96B52-7BF0-4CC0-BA86-B5491EBE5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83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859216" cy="100811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Консультация для родителей на тему «Экологическое воспитание дошкольника»</a:t>
            </a:r>
            <a:endParaRPr lang="ru-RU" sz="2800" dirty="0"/>
          </a:p>
        </p:txBody>
      </p:sp>
      <p:pic>
        <p:nvPicPr>
          <p:cNvPr id="1026" name="Picture 2" descr="C:\Users\monus\Downloads\img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113" y="1412777"/>
            <a:ext cx="2124919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onus\Downloads\image_592c4fb3451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216024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onus\Downloads\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2088232" cy="4613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monus\Downloads\1444132_3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412776"/>
            <a:ext cx="216024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9266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Консультация для родителей на тему «Экологическое воспитание дошкольника»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 на тему «Экологическое воспитание дошкольника»</dc:title>
  <dc:creator>monusif</dc:creator>
  <cp:lastModifiedBy>monusif</cp:lastModifiedBy>
  <cp:revision>1</cp:revision>
  <dcterms:created xsi:type="dcterms:W3CDTF">2021-04-25T15:51:51Z</dcterms:created>
  <dcterms:modified xsi:type="dcterms:W3CDTF">2021-04-25T15:57:46Z</dcterms:modified>
</cp:coreProperties>
</file>