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70" d="100"/>
          <a:sy n="70" d="100"/>
        </p:scale>
        <p:origin x="13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C4A02-6E0E-42F9-B3A9-BA23B108CD5D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9670D-E5AD-4CC8-B791-FC4823027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BAC2F-60A1-4090-9DD9-1C80F53CC734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E180D-4DE9-42BD-9256-E27C4A706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18F23-B095-48A1-9E98-BBBFFA5A0395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8D73-A464-4106-8040-56DBDB320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5CCA1-8FD9-4C0B-9AFD-23EB795EC305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4C8C8-D34F-483E-8387-AEACC5957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B6E4E-85F9-4825-8556-ACF4E20635A3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6B50F-6390-4647-88DE-64FE8AC97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72DE3-58D7-4C66-908A-1168C1354926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5B400-14E8-4B1E-B507-B08830D2C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36371-ED56-4015-B69E-95B5A7BF4E9C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54767-FBE7-41BD-8A98-72BD73115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84A4-2D30-42A6-82DA-1FA143730F01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2CF61-F611-48FE-AF41-4C459BA8D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A2A18-A95B-4C59-B8E8-5D67EA310285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00C12-96E3-42D8-9F1E-49C7D83FE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C06C-A336-4344-85BB-0B746D18AD4F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B1F2A-D0F2-48AF-B2CC-7472658DD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C682C-783D-4E6A-8A6E-C0DA7B6619D1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4D176-9ACA-4D3F-AAD5-DB8921F42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44FA878-9281-44ED-B6E0-8486AC04A8D3}" type="datetimeFigureOut">
              <a:rPr lang="ru-RU"/>
              <a:pPr>
                <a:defRPr/>
              </a:pPr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01B60A-2EDE-478A-B801-5EED1D0CF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41" name="Picture 29" descr="KMILL_bkgd-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353425" cy="6264275"/>
          </a:xfrm>
          <a:prstGeom prst="rect">
            <a:avLst/>
          </a:prstGeom>
          <a:noFill/>
        </p:spPr>
      </p:pic>
      <p:pic>
        <p:nvPicPr>
          <p:cNvPr id="13343" name="Picture 31" descr="KMILL_bkgd-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3644900"/>
            <a:ext cx="2909888" cy="2814638"/>
          </a:xfrm>
          <a:prstGeom prst="rect">
            <a:avLst/>
          </a:prstGeom>
          <a:noFill/>
        </p:spPr>
      </p:pic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5795963" y="3860800"/>
            <a:ext cx="2736850" cy="290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Выполнила</a:t>
            </a:r>
          </a:p>
          <a:p>
            <a:pPr>
              <a:spcBef>
                <a:spcPct val="50000"/>
              </a:spcBef>
            </a:pPr>
            <a:r>
              <a:rPr lang="ru-RU" sz="1600"/>
              <a:t>Малкина Марина Фидиятовна</a:t>
            </a:r>
          </a:p>
          <a:p>
            <a:pPr>
              <a:spcBef>
                <a:spcPct val="50000"/>
              </a:spcBef>
            </a:pPr>
            <a:r>
              <a:rPr lang="ru-RU" sz="1600"/>
              <a:t>Должность восптатель</a:t>
            </a:r>
          </a:p>
          <a:p>
            <a:pPr>
              <a:spcBef>
                <a:spcPct val="50000"/>
              </a:spcBef>
            </a:pPr>
            <a:r>
              <a:rPr lang="ru-RU" sz="1600"/>
              <a:t>место работы, МБУ детский сад №104 «Соловушка»</a:t>
            </a:r>
          </a:p>
          <a:p>
            <a:pPr>
              <a:spcBef>
                <a:spcPct val="50000"/>
              </a:spcBef>
            </a:pPr>
            <a:r>
              <a:rPr lang="ru-RU" sz="1600"/>
              <a:t>г.о. Тольятти</a:t>
            </a:r>
          </a:p>
          <a:p>
            <a:pPr>
              <a:spcBef>
                <a:spcPct val="50000"/>
              </a:spcBef>
            </a:pPr>
            <a:endParaRPr lang="ru-RU" sz="1600"/>
          </a:p>
        </p:txBody>
      </p:sp>
      <p:pic>
        <p:nvPicPr>
          <p:cNvPr id="13345" name="Picture 33" descr="KMILL_bkgd-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549275"/>
            <a:ext cx="7561262" cy="1873250"/>
          </a:xfrm>
          <a:prstGeom prst="rect">
            <a:avLst/>
          </a:prstGeom>
          <a:noFill/>
        </p:spPr>
      </p:pic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1547813" y="836613"/>
            <a:ext cx="61928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Электронное интерактивное дидактическое мультимедийное пособие:</a:t>
            </a:r>
          </a:p>
        </p:txBody>
      </p:sp>
      <p:pic>
        <p:nvPicPr>
          <p:cNvPr id="13347" name="Picture 35" descr="KMILL_flower-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989138"/>
            <a:ext cx="4789487" cy="4624387"/>
          </a:xfrm>
          <a:prstGeom prst="rect">
            <a:avLst/>
          </a:prstGeom>
          <a:noFill/>
        </p:spPr>
      </p:pic>
      <p:sp>
        <p:nvSpPr>
          <p:cNvPr id="13348" name="Text Box 36"/>
          <p:cNvSpPr txBox="1">
            <a:spLocks noChangeArrowheads="1"/>
          </p:cNvSpPr>
          <p:nvPr/>
        </p:nvSpPr>
        <p:spPr bwMode="auto">
          <a:xfrm>
            <a:off x="1692275" y="3860800"/>
            <a:ext cx="23749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«В зеркале и    вокруг»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3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KMILL_bkgd-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8496300" cy="6119813"/>
          </a:xfrm>
          <a:prstGeom prst="rect">
            <a:avLst/>
          </a:prstGeom>
          <a:noFill/>
        </p:spPr>
      </p:pic>
      <p:pic>
        <p:nvPicPr>
          <p:cNvPr id="14342" name="Picture 6" descr="0_831dc_3099cf9d_ori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620713"/>
            <a:ext cx="6481763" cy="5011737"/>
          </a:xfrm>
          <a:prstGeom prst="rect">
            <a:avLst/>
          </a:prstGeom>
          <a:noFill/>
        </p:spPr>
      </p:pic>
      <p:pic>
        <p:nvPicPr>
          <p:cNvPr id="14343" name="Picture 7" descr="i7U1G96Q1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775" y="333375"/>
            <a:ext cx="3833813" cy="6048375"/>
          </a:xfrm>
          <a:prstGeom prst="rect">
            <a:avLst/>
          </a:prstGeom>
          <a:noFill/>
        </p:spPr>
      </p:pic>
      <p:pic>
        <p:nvPicPr>
          <p:cNvPr id="14344" name="Picture 8" descr="smail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708275"/>
            <a:ext cx="1671638" cy="1504950"/>
          </a:xfrm>
          <a:prstGeom prst="rect">
            <a:avLst/>
          </a:prstGeom>
          <a:noFill/>
        </p:spPr>
      </p:pic>
      <p:pic>
        <p:nvPicPr>
          <p:cNvPr id="14345" name="Picture 9" descr="smail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35375" y="2708275"/>
            <a:ext cx="1747838" cy="1430338"/>
          </a:xfrm>
          <a:prstGeom prst="rect">
            <a:avLst/>
          </a:prstGeom>
          <a:noFill/>
        </p:spPr>
      </p:pic>
      <p:pic>
        <p:nvPicPr>
          <p:cNvPr id="14346" name="Picture 10" descr="dba0e585eab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007100" cy="4737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9750" y="404813"/>
            <a:ext cx="8137525" cy="19431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539750" y="2565400"/>
            <a:ext cx="8137525" cy="1871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39750" y="4724400"/>
            <a:ext cx="8137525" cy="18716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5367" name="Picture 7" descr="печ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60656">
            <a:off x="6659563" y="4868863"/>
            <a:ext cx="1547812" cy="1547812"/>
          </a:xfrm>
          <a:prstGeom prst="rect">
            <a:avLst/>
          </a:prstGeom>
          <a:noFill/>
        </p:spPr>
      </p:pic>
      <p:pic>
        <p:nvPicPr>
          <p:cNvPr id="15368" name="Picture 8" descr="печ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51627">
            <a:off x="4643438" y="4868863"/>
            <a:ext cx="1547812" cy="1547812"/>
          </a:xfrm>
          <a:prstGeom prst="rect">
            <a:avLst/>
          </a:prstGeom>
          <a:noFill/>
        </p:spPr>
      </p:pic>
      <p:pic>
        <p:nvPicPr>
          <p:cNvPr id="15370" name="Picture 10" descr="печ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4868863"/>
            <a:ext cx="1547812" cy="1547812"/>
          </a:xfrm>
          <a:prstGeom prst="rect">
            <a:avLst/>
          </a:prstGeom>
          <a:noFill/>
        </p:spPr>
      </p:pic>
      <p:pic>
        <p:nvPicPr>
          <p:cNvPr id="15371" name="Picture 11" descr="печ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03292">
            <a:off x="790575" y="642938"/>
            <a:ext cx="1592263" cy="1592262"/>
          </a:xfrm>
          <a:prstGeom prst="rect">
            <a:avLst/>
          </a:prstGeom>
          <a:noFill/>
        </p:spPr>
      </p:pic>
      <p:pic>
        <p:nvPicPr>
          <p:cNvPr id="15372" name="Picture 12" descr="уди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68797">
            <a:off x="2627313" y="2708275"/>
            <a:ext cx="1657350" cy="1657350"/>
          </a:xfrm>
          <a:prstGeom prst="rect">
            <a:avLst/>
          </a:prstGeom>
          <a:noFill/>
        </p:spPr>
      </p:pic>
      <p:pic>
        <p:nvPicPr>
          <p:cNvPr id="15373" name="Picture 13" descr="уди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4909">
            <a:off x="755650" y="2636838"/>
            <a:ext cx="1728788" cy="1728787"/>
          </a:xfrm>
          <a:prstGeom prst="rect">
            <a:avLst/>
          </a:prstGeom>
          <a:noFill/>
        </p:spPr>
      </p:pic>
      <p:pic>
        <p:nvPicPr>
          <p:cNvPr id="15374" name="Picture 14" descr="уди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08275"/>
            <a:ext cx="1657350" cy="1657350"/>
          </a:xfrm>
          <a:prstGeom prst="rect">
            <a:avLst/>
          </a:prstGeom>
          <a:noFill/>
        </p:spPr>
      </p:pic>
      <p:pic>
        <p:nvPicPr>
          <p:cNvPr id="15375" name="Picture 15" descr="уди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730382">
            <a:off x="6594475" y="2698750"/>
            <a:ext cx="1657350" cy="1657350"/>
          </a:xfrm>
          <a:prstGeom prst="rect">
            <a:avLst/>
          </a:prstGeom>
          <a:noFill/>
        </p:spPr>
      </p:pic>
      <p:pic>
        <p:nvPicPr>
          <p:cNvPr id="15376" name="Picture 16" descr="рад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5001">
            <a:off x="2484438" y="620713"/>
            <a:ext cx="1617662" cy="1617662"/>
          </a:xfrm>
          <a:prstGeom prst="rect">
            <a:avLst/>
          </a:prstGeom>
          <a:noFill/>
        </p:spPr>
      </p:pic>
      <p:pic>
        <p:nvPicPr>
          <p:cNvPr id="15377" name="Picture 17" descr="рад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85002">
            <a:off x="4427538" y="549275"/>
            <a:ext cx="1690687" cy="1690688"/>
          </a:xfrm>
          <a:prstGeom prst="rect">
            <a:avLst/>
          </a:prstGeom>
          <a:noFill/>
        </p:spPr>
      </p:pic>
      <p:pic>
        <p:nvPicPr>
          <p:cNvPr id="15378" name="Picture 18" descr="рад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549275"/>
            <a:ext cx="1692275" cy="1692275"/>
          </a:xfrm>
          <a:prstGeom prst="rect">
            <a:avLst/>
          </a:prstGeom>
          <a:noFill/>
        </p:spPr>
      </p:pic>
      <p:pic>
        <p:nvPicPr>
          <p:cNvPr id="15379" name="Picture 19" descr="рад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386496">
            <a:off x="2627313" y="4797425"/>
            <a:ext cx="1584325" cy="1584325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483859" y="-1964"/>
            <a:ext cx="424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Найди лишнее фото в каждом ряду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1-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63147">
            <a:off x="684213" y="404813"/>
            <a:ext cx="2071687" cy="2881312"/>
          </a:xfrm>
          <a:prstGeom prst="rect">
            <a:avLst/>
          </a:prstGeom>
          <a:noFill/>
        </p:spPr>
      </p:pic>
      <p:pic>
        <p:nvPicPr>
          <p:cNvPr id="16389" name="Picture 5" descr="1-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476250"/>
            <a:ext cx="2124075" cy="2951163"/>
          </a:xfrm>
          <a:prstGeom prst="rect">
            <a:avLst/>
          </a:prstGeom>
          <a:noFill/>
        </p:spPr>
      </p:pic>
      <p:pic>
        <p:nvPicPr>
          <p:cNvPr id="16390" name="Picture 6" descr="1-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3526">
            <a:off x="6732588" y="260350"/>
            <a:ext cx="2124075" cy="2962275"/>
          </a:xfrm>
          <a:prstGeom prst="rect">
            <a:avLst/>
          </a:prstGeom>
          <a:noFill/>
        </p:spPr>
      </p:pic>
      <p:pic>
        <p:nvPicPr>
          <p:cNvPr id="16391" name="Picture 7" descr="1-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03824">
            <a:off x="1258888" y="3357563"/>
            <a:ext cx="2179637" cy="3032125"/>
          </a:xfrm>
          <a:prstGeom prst="rect">
            <a:avLst/>
          </a:prstGeom>
          <a:noFill/>
        </p:spPr>
      </p:pic>
      <p:pic>
        <p:nvPicPr>
          <p:cNvPr id="16392" name="Picture 8" descr="1-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8391">
            <a:off x="5508625" y="3284538"/>
            <a:ext cx="2286000" cy="3186112"/>
          </a:xfrm>
          <a:prstGeom prst="rect">
            <a:avLst/>
          </a:prstGeom>
          <a:noFill/>
        </p:spPr>
      </p:pic>
      <p:pic>
        <p:nvPicPr>
          <p:cNvPr id="16393" name="Picture 9" descr="21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87675" y="2565400"/>
            <a:ext cx="2857500" cy="286702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2207" y="106918"/>
            <a:ext cx="199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Назови эмоцию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KMILL_bkgd-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8353425" cy="6264275"/>
          </a:xfrm>
          <a:prstGeom prst="rect">
            <a:avLst/>
          </a:prstGeom>
          <a:noFill/>
        </p:spPr>
      </p:pic>
      <p:pic>
        <p:nvPicPr>
          <p:cNvPr id="17413" name="Picture 5" descr="deva8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765175"/>
            <a:ext cx="4878387" cy="5246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40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Dnssvega@outlook.com</cp:lastModifiedBy>
  <cp:revision>43</cp:revision>
  <dcterms:created xsi:type="dcterms:W3CDTF">2015-10-14T07:51:16Z</dcterms:created>
  <dcterms:modified xsi:type="dcterms:W3CDTF">2021-04-25T13:00:38Z</dcterms:modified>
</cp:coreProperties>
</file>