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7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259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3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404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9122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775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478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276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62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237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9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0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3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944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12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4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65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18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D2F2C-595D-45CC-BF66-25D10C844B3D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E7D73CA-B715-4C0D-9B32-4C833878E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18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52894" y="4598955"/>
            <a:ext cx="2209290" cy="12393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0174" y="457201"/>
            <a:ext cx="10722719" cy="20051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М.М. Пришвин «Выскочка»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63787"/>
            <a:ext cx="495520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643646"/>
            <a:ext cx="117142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85673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6" name="Picture 8" descr="https://avatars.mds.yandex.net/get-zen_doc/3437146/pub_601ba7ebc5e0377269883bb5_601baa0a9117d423ed2838e4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292" y="228600"/>
            <a:ext cx="2365204" cy="236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https://i.ytimg.com/vi/xn6abJ1gy6k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3024" y="2206305"/>
            <a:ext cx="7390701" cy="437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Рисунок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793" y="-793"/>
            <a:ext cx="2587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Рисунок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9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Рисунок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9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Рисунок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0" y="0"/>
            <a:ext cx="212725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Рисунок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9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Рисунок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0" y="0"/>
            <a:ext cx="266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Рисунок 1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304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Рисунок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0" y="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Рисунок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3349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Рисунок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0"/>
            <a:ext cx="334963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Рисунок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0" y="0"/>
            <a:ext cx="2667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7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кие есть иллюстрации, рисунки к рассказу &quot;Выскочка&quot; Пришвина, где сороки окружили Вьюшку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387" y="861238"/>
            <a:ext cx="7315199" cy="5039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кие есть иллюстрации, рисунки к рассказу &quot;Выскочка&quot; Пришвина, где у Вьюшки остается хвост в зубах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489" y="1020727"/>
            <a:ext cx="7655442" cy="51142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кие есть иллюстрации, рисунки к рассказу &quot;Выскочка&quot; Пришвина, где Выскочка сорока остается без хвоста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712" y="1020726"/>
            <a:ext cx="7581014" cy="4816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2325" y="624110"/>
            <a:ext cx="9692288" cy="17401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Выскочка</a:t>
            </a:r>
            <a:r>
              <a:rPr lang="ru-RU" sz="5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человек, который выдвинулся (отличился, стал заметным, известным) слишком быстро или занял видное общественное положение не по заслугам.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5" name="AutoShape 4" descr="https://toys.minekidshop.ru/pict/1014040791.jp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2589212" y="5651156"/>
            <a:ext cx="8915400" cy="26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endParaRPr lang="ru-RU"/>
          </a:p>
        </p:txBody>
      </p:sp>
      <p:sp>
        <p:nvSpPr>
          <p:cNvPr id="6" name="AutoShape 6" descr="https://toys.minekidshop.ru/pict/101404079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96.img.avito.st/640x480/16346584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246" y="2364260"/>
            <a:ext cx="2688827" cy="385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54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внобедренный треугольник 8"/>
          <p:cNvSpPr/>
          <p:nvPr/>
        </p:nvSpPr>
        <p:spPr>
          <a:xfrm>
            <a:off x="6927925" y="4087906"/>
            <a:ext cx="1344706" cy="688489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035501" y="2818504"/>
            <a:ext cx="1151068" cy="78530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55708" y="2187147"/>
            <a:ext cx="1458097" cy="4448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ЖАНРОВ ПРОИЗВЕДЕНИЯ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063691"/>
            <a:ext cx="8915400" cy="3777622"/>
          </a:xfrm>
        </p:spPr>
        <p:txBody>
          <a:bodyPr/>
          <a:lstStyle/>
          <a:p>
            <a:r>
              <a:rPr lang="ru-RU" dirty="0" smtClean="0"/>
              <a:t>                  -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                                             - пословица                                                           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           -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стихотворение                ?             -  загадка</a:t>
            </a:r>
          </a:p>
          <a:p>
            <a:r>
              <a:rPr lang="ru-RU" dirty="0" smtClean="0"/>
              <a:t>                                           </a:t>
            </a:r>
            <a:endParaRPr lang="ru-RU" dirty="0"/>
          </a:p>
          <a:p>
            <a:r>
              <a:rPr lang="ru-RU" dirty="0" smtClean="0"/>
              <a:t>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                  1, 2, 3       -  считалка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112316" y="2063691"/>
            <a:ext cx="721453" cy="63756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965508" y="2919369"/>
            <a:ext cx="1015068" cy="76339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112315" y="4051883"/>
            <a:ext cx="868261" cy="7382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5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115879" y="1180214"/>
            <a:ext cx="8346558" cy="50610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62307" y="5146158"/>
            <a:ext cx="2764465" cy="53162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62307" y="4540102"/>
            <a:ext cx="3019646" cy="48909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62308" y="3934047"/>
            <a:ext cx="2530548" cy="52099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09145" y="3370521"/>
            <a:ext cx="2264734" cy="5103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19778" y="2764465"/>
            <a:ext cx="2179674" cy="54226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709144" y="2147777"/>
            <a:ext cx="2264735" cy="5422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677247" y="1446028"/>
            <a:ext cx="2275367" cy="606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2450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              ТЕМЫ      ЧТЕНИЯ</a:t>
            </a:r>
            <a:b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КРАСНЫЙ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О РОДИНЕ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Georgia" pitchFamily="18" charset="0"/>
              </a:rPr>
              <a:t>ЖЁЛТЫЙ  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 О ДЕТЯХ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FFC000"/>
                </a:solidFill>
                <a:latin typeface="Georgia" pitchFamily="18" charset="0"/>
              </a:rPr>
              <a:t>ОРАНЖЕВЫЙ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О ЛЮДЯХ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Georgia" pitchFamily="18" charset="0"/>
              </a:rPr>
              <a:t>ЗЕЛЁНЫЙ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    О ПРИРОДЕ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КОРИЧНЕВЫЙ 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О ЖИВОТНЫХ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B0F0"/>
                </a:solidFill>
                <a:latin typeface="Georgia" pitchFamily="18" charset="0"/>
              </a:rPr>
              <a:t>ГОЛУБОЙ  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         О ПРИКЛЮЧЕНИЯХ</a:t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ФИОЛЕТОВЫЙ   </a:t>
            </a:r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                            О ВОЛШЕБСТВЕ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с произведением М.М. Пришвина «Выскочка»;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читься характеризовать и оценивать поступки героев произведения;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читься правильно и выразительно читать произведение;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онять идею произведения.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44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ЭТАПЫ   ПРОИЗВЕДЕНИЯ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КУЛЬМИНАЦИЯ</a:t>
            </a:r>
          </a:p>
          <a:p>
            <a:endParaRPr lang="ru-RU" sz="2400" dirty="0" smtClean="0">
              <a:latin typeface="Georgia" pitchFamily="18" charset="0"/>
            </a:endParaRPr>
          </a:p>
          <a:p>
            <a:endParaRPr lang="ru-RU" sz="2400" dirty="0" smtClean="0">
              <a:latin typeface="Georgia" pitchFamily="18" charset="0"/>
            </a:endParaRPr>
          </a:p>
          <a:p>
            <a:r>
              <a:rPr lang="ru-RU" dirty="0" smtClean="0"/>
              <a:t>    </a:t>
            </a:r>
            <a:endParaRPr lang="ru-RU" sz="20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ЗАВЯЗКА                                                                         РАЗВЯЗКА</a:t>
            </a:r>
            <a:endParaRPr lang="ru-RU" sz="2000" dirty="0" smtClean="0">
              <a:latin typeface="Georgia" pitchFamily="18" charset="0"/>
            </a:endParaRPr>
          </a:p>
          <a:p>
            <a:endParaRPr lang="ru-RU" sz="2000" dirty="0" smtClean="0">
              <a:latin typeface="Georgia" pitchFamily="18" charset="0"/>
            </a:endParaRPr>
          </a:p>
          <a:p>
            <a:endParaRPr lang="ru-RU" sz="2000" dirty="0" smtClean="0">
              <a:latin typeface="Georgia" pitchFamily="18" charset="0"/>
            </a:endParaRPr>
          </a:p>
          <a:p>
            <a:endParaRPr lang="ru-RU" sz="2000" dirty="0" smtClean="0">
              <a:latin typeface="Georgia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Georgia" pitchFamily="18" charset="0"/>
              </a:rPr>
              <a:t>ВСТУПЛЕНИЕ                                                                      ЗАВЕРШЕНИЕ</a:t>
            </a:r>
            <a:r>
              <a:rPr lang="ru-RU" b="1" dirty="0" smtClean="0">
                <a:solidFill>
                  <a:srgbClr val="002060"/>
                </a:solidFill>
              </a:rPr>
              <a:t>                       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795283" y="2775098"/>
            <a:ext cx="4253023" cy="31366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4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6056"/>
            <a:ext cx="8915399" cy="1233377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СЛОВАРЬ СРЕДСТВ ХУДОЖЕСТВЕННОЙ ВЫРАЗИТЕЛЬНОСТИ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041452"/>
            <a:ext cx="8915399" cy="335988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ЭПИТЕТ –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слово, прилагаемое к названию предмета или явления, чтобы выделить, подчеркнуть и красочно, образно обозначить его признак.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СРАВНЕНИЕ –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образное выражение, характеризующее один предмет или явление путём сопоставления с другим.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МЕТАФОРА –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слово или выражение, употреблённое в переносном значении на основе сходства двух предметов или явлений.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Georgia" pitchFamily="18" charset="0"/>
              </a:rPr>
              <a:t>ОЛИЦЕТВОРЕНИЕ –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слово или выражение, изображающее неодушевлённый предмет как одушевлённый.</a:t>
            </a:r>
            <a:endParaRPr lang="ru-RU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кие есть иллюстрации, рисунки к рассказу &quot;Выскочка&quot; Пришвина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060" y="893135"/>
            <a:ext cx="7400261" cy="5263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кие есть иллюстрации, рисунки к рассказу &quot;Выскочка&quot; Пришвина, где сороки отнимают косточку у Вюьшки?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019" y="754912"/>
            <a:ext cx="7283302" cy="5316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148</TotalTime>
  <Words>173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Georgia</vt:lpstr>
      <vt:lpstr>Times New Roman</vt:lpstr>
      <vt:lpstr>Wingdings</vt:lpstr>
      <vt:lpstr>Wingdings 3</vt:lpstr>
      <vt:lpstr>Легкий дым</vt:lpstr>
      <vt:lpstr> </vt:lpstr>
      <vt:lpstr>Выскочка - это человек, который выдвинулся (отличился, стал заметным, известным) слишком быстро или занял видное общественное положение не по заслугам.                         </vt:lpstr>
      <vt:lpstr>МОДЕЛИ ЖАНРОВ ПРОИЗВЕДЕНИЯ</vt:lpstr>
      <vt:lpstr>               ТЕМЫ      ЧТЕНИЯ  КРАСНЫЙ                                           О РОДИНЕ  ЖЁЛТЫЙ                                               О ДЕТЯХ  ОРАНЖЕВЫЙ                                      О ЛЮДЯХ  ЗЕЛЁНЫЙ                                            О ПРИРОДЕ  КОРИЧНЕВЫЙ                                 О ЖИВОТНЫХ  ГОЛУБОЙ                                          О ПРИКЛЮЧЕНИЯХ  ФИОЛЕТОВЫЙ                               О ВОЛШЕБСТВЕ</vt:lpstr>
      <vt:lpstr>ЦЕЛЬ:</vt:lpstr>
      <vt:lpstr>ЭТАПЫ   ПРОИЗВЕДЕНИЯ</vt:lpstr>
      <vt:lpstr>СЛОВАРЬ СРЕДСТВ ХУДОЖЕСТВЕННОЙ ВЫРАЗИТЕЛЬНОСТИ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79374</dc:creator>
  <cp:lastModifiedBy>79374</cp:lastModifiedBy>
  <cp:revision>18</cp:revision>
  <dcterms:created xsi:type="dcterms:W3CDTF">2021-03-14T17:03:02Z</dcterms:created>
  <dcterms:modified xsi:type="dcterms:W3CDTF">2021-03-17T17:29:17Z</dcterms:modified>
</cp:coreProperties>
</file>