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Безопасность на льду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65562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Главная опасность на реке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Главная опасность на реке или пруду зимой – это  не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прочый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тонкий лёд. Поэтому избегайте  мест, где лёд может быть тонким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86766" cy="65562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Никогда не ходи по льду один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Человек! Ты – не пингвин.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гуляй один средь льдин.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oqCsH8gO3P-big-3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14810" y="928670"/>
            <a:ext cx="4572032" cy="410767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Что делать если ты провалился под лёд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l-d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00200"/>
            <a:ext cx="8001056" cy="4525963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86766" cy="86993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Опасные места у водоёмов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берегов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стоков заводов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 местах скопления снега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зарослей камышей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369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1500174"/>
            <a:ext cx="5500726" cy="3951982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72452" cy="72705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Правила поведения на льду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Проверка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крепкости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льда только палкой но не нагой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Передвижение по льду в группе только цепью на расстояние 5-6 метров, но не кучей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Осторожное перемещение вдоль рыбацких лунок и других разломов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eti-pavodok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338077"/>
            <a:ext cx="5111750" cy="3723058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72452" cy="6556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Правила помощи утопающему зимой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686172" cy="46910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Окажи помощь если уверен в собственных силах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приближайся к краю льда меньше чем н3-4 метра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Используй подручные средства (палки, веревки, шарфы)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Выбираться из зон провала только ползком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age18859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40175" y="1589881"/>
            <a:ext cx="4381500" cy="3219450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20716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Береги свою жизнь и помни есть много прекрасных мест для игр помимо водоемов.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</TotalTime>
  <Words>158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Безопасность на льду</vt:lpstr>
      <vt:lpstr>Главная опасность на реке</vt:lpstr>
      <vt:lpstr>Никогда не ходи по льду один</vt:lpstr>
      <vt:lpstr>Что делать если ты провалился под лёд</vt:lpstr>
      <vt:lpstr>Опасные места у водоёмов</vt:lpstr>
      <vt:lpstr>Правила поведения на льду</vt:lpstr>
      <vt:lpstr>Правила помощи утопающему зимой</vt:lpstr>
      <vt:lpstr>Береги свою жизнь и помни есть много прекрасных мест для игр помимо водоемов.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на льду</dc:title>
  <cp:lastModifiedBy>user</cp:lastModifiedBy>
  <cp:revision>6</cp:revision>
  <dcterms:modified xsi:type="dcterms:W3CDTF">2018-11-21T05:40:49Z</dcterms:modified>
</cp:coreProperties>
</file>