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8" r:id="rId2"/>
    <p:sldId id="262" r:id="rId3"/>
    <p:sldId id="263" r:id="rId4"/>
    <p:sldId id="264" r:id="rId5"/>
    <p:sldId id="265" r:id="rId6"/>
    <p:sldId id="266" r:id="rId7"/>
    <p:sldId id="267" r:id="rId8"/>
    <p:sldId id="271" r:id="rId9"/>
    <p:sldId id="272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F5D8F89-3E5D-4DA7-B999-44B4BC085699}">
          <p14:sldIdLst>
            <p14:sldId id="258"/>
            <p14:sldId id="262"/>
            <p14:sldId id="263"/>
            <p14:sldId id="264"/>
            <p14:sldId id="265"/>
            <p14:sldId id="266"/>
          </p14:sldIdLst>
        </p14:section>
        <p14:section name="Раздел без заголовка" id="{D0DCA03A-24AE-4151-BCD6-880276E65D82}">
          <p14:sldIdLst>
            <p14:sldId id="267"/>
            <p14:sldId id="271"/>
            <p14:sldId id="272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F0273-505A-4F0E-9B64-7F63408BDCA8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75399-4BD2-4283-A810-3A1550A68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534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0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5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47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9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5035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38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1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8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67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94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57034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25.04.2021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05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jpeg"/><Relationship Id="rId7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7.png"/><Relationship Id="rId12" Type="http://schemas.openxmlformats.org/officeDocument/2006/relationships/image" Target="../media/image20.png"/><Relationship Id="rId2" Type="http://schemas.openxmlformats.org/officeDocument/2006/relationships/image" Target="../media/image16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microsoft.com/office/2007/relationships/hdphoto" Target="../media/hdphoto4.wdp"/><Relationship Id="rId4" Type="http://schemas.openxmlformats.org/officeDocument/2006/relationships/image" Target="../media/image18.png"/><Relationship Id="rId9" Type="http://schemas.openxmlformats.org/officeDocument/2006/relationships/image" Target="../media/image8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48680"/>
            <a:ext cx="731988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по сказке 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«ТРИ МЕДВЕДЯ»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средняя группа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82784" y="4832786"/>
            <a:ext cx="44469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Тараскина</a:t>
            </a:r>
            <a:r>
              <a:rPr lang="ru-RU" sz="2400" b="1" dirty="0" smtClean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Оксана Ивановна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высшей категории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rgbClr val="A5644E">
                        <a:tint val="70000"/>
                        <a:satMod val="245000"/>
                      </a:srgbClr>
                    </a:gs>
                    <a:gs pos="75000">
                      <a:srgbClr val="A5644E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A5644E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ГБОУ Школа №1161 корпус №6</a:t>
            </a:r>
            <a:endParaRPr lang="ru-RU" sz="2400" b="1" dirty="0">
              <a:ln w="11430"/>
              <a:gradFill>
                <a:gsLst>
                  <a:gs pos="0">
                    <a:srgbClr val="A5644E">
                      <a:tint val="70000"/>
                      <a:satMod val="245000"/>
                    </a:srgbClr>
                  </a:gs>
                  <a:gs pos="75000">
                    <a:srgbClr val="A5644E">
                      <a:tint val="90000"/>
                      <a:shade val="60000"/>
                      <a:satMod val="240000"/>
                    </a:srgbClr>
                  </a:gs>
                  <a:gs pos="100000">
                    <a:srgbClr val="A5644E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95536" y="332656"/>
            <a:ext cx="85732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968754" y="332656"/>
            <a:ext cx="0" cy="6264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51520" y="6597352"/>
            <a:ext cx="8717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5400000" flipH="1" flipV="1">
            <a:off x="-2880828" y="3465004"/>
            <a:ext cx="6264696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45170" y="332656"/>
            <a:ext cx="12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7870" y="332656"/>
            <a:ext cx="6281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http://biseromania.ru/fgusefusgp/4108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2500" r="978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9261"/>
          <a:stretch/>
        </p:blipFill>
        <p:spPr bwMode="auto">
          <a:xfrm>
            <a:off x="395536" y="2220902"/>
            <a:ext cx="7776864" cy="5311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29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jimcdn.com/app/cms/image/transf/dimension=447x1024:format=jpg/path/sf278732f8691ebec/image/id54544166b66ef13/version/1484063542/imag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1" cy="6048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613" r="99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4441413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3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17612"/>
            <a:ext cx="2953219" cy="327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677" b="100000" l="9375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760" y="2492896"/>
            <a:ext cx="1984334" cy="24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54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3419"/>
            <a:ext cx="8856984" cy="6625024"/>
          </a:xfrm>
          <a:prstGeom prst="rect">
            <a:avLst/>
          </a:prstGeom>
        </p:spPr>
      </p:pic>
      <p:pic>
        <p:nvPicPr>
          <p:cNvPr id="3" name="Picture 2" descr="https://img.labirint.ru/images/comments_pic/1427/3_4461b1de8b56d565884e983284331c59_14041402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123039"/>
            <a:ext cx="3888432" cy="266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613" r="99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789040"/>
            <a:ext cx="2053790" cy="233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3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959646"/>
            <a:ext cx="194898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677" b="100000" l="9375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753" y="4456387"/>
            <a:ext cx="1441439" cy="17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25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5/02/10/1205227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507" y="1055943"/>
            <a:ext cx="2736304" cy="1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08876"/>
            <a:ext cx="2593583" cy="2074867"/>
          </a:xfrm>
          <a:prstGeom prst="rect">
            <a:avLst/>
          </a:prstGeom>
        </p:spPr>
      </p:pic>
      <p:pic>
        <p:nvPicPr>
          <p:cNvPr id="5" name="Picture 10" descr="http://fs00.infourok.ru/images/doc/203/231320/hello_html_b5fd13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15" y="2909262"/>
            <a:ext cx="4013288" cy="352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img-fotki.yandex.ru/get/12/200418627.24/0_10e06c_5f68a88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1324" y="3361627"/>
            <a:ext cx="2668243" cy="262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69008" y="262545"/>
            <a:ext cx="5586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prstClr val="black"/>
                </a:solidFill>
                <a:latin typeface="Franklin Gothic Medium"/>
              </a:rPr>
              <a:t>ЧТО ЕДЯТ МЕДВЕДИ?</a:t>
            </a:r>
          </a:p>
        </p:txBody>
      </p:sp>
    </p:spTree>
    <p:extLst>
      <p:ext uri="{BB962C8B-B14F-4D97-AF65-F5344CB8AC3E}">
        <p14:creationId xmlns:p14="http://schemas.microsoft.com/office/powerpoint/2010/main" val="145246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.jimcdn.com/app/cms/image/transf/dimension=415x1024:format=jpg/path/sf278732f8691ebec/image/ib1fafe8368df7add/version/1484056797/imag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53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image.jimcdn.com/app/cms/image/transf/dimension=416x1024:format=jpg/path/sf278732f8691ebec/image/i3118c318d2ce1690/version/1484056826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14" y="260648"/>
            <a:ext cx="8945739" cy="608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24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age.jimcdn.com/app/cms/image/transf/dimension=415x1024:format=jpg/path/sf278732f8691ebec/image/ia528343d390d8865/version/1484061817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34198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0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928" y="917431"/>
            <a:ext cx="1239367" cy="919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5"/>
          <a:stretch/>
        </p:blipFill>
        <p:spPr>
          <a:xfrm>
            <a:off x="-60619" y="5524333"/>
            <a:ext cx="1873690" cy="13298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7890" y="3212976"/>
            <a:ext cx="2088232" cy="1499708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613" r="99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0210" y="359702"/>
            <a:ext cx="2053790" cy="233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3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2316" y="2691503"/>
            <a:ext cx="194898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677" b="100000" l="9375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6087" y="5125445"/>
            <a:ext cx="1441439" cy="17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9984" y="22501"/>
            <a:ext cx="821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У КОГО КАКАЯ </a:t>
            </a:r>
            <a:r>
              <a:rPr lang="ru-RU" sz="3200" b="1" dirty="0" smtClean="0">
                <a:solidFill>
                  <a:prstClr val="black"/>
                </a:solidFill>
              </a:rPr>
              <a:t>ЧАШКА, СТУЛ,КРОВАТКА</a:t>
            </a:r>
            <a:endParaRPr lang="ru-RU" sz="32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786" y="4365104"/>
            <a:ext cx="1182727" cy="3042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8206" y="4920048"/>
            <a:ext cx="2145978" cy="19508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2473" y="2924205"/>
            <a:ext cx="1182727" cy="169483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488" y="2572329"/>
            <a:ext cx="2816596" cy="284098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954" y="517135"/>
            <a:ext cx="1804572" cy="312751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40" y="194127"/>
            <a:ext cx="2615411" cy="28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0.28299 -2.22222E-6 C 0.41007 -2.22222E-6 0.5665 0.175 0.5665 0.31713 L 0.5665 0.6344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6" y="3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0.16789 0.04375 C 0.20417 0.05509 0.24705 0.0449 0.28542 0.01782 C 0.32934 -0.01343 0.35782 -0.0544 0.37084 -0.10093 L 0.43785 -0.31158 " pathEditMode="relative" rAng="-1681913" ptsTypes="FffFF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13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C 0.00087 -0.03356 -0.0033 -0.09282 0.00972 -0.12361 C 0.01319 -0.14074 0.01701 -0.1544 0.02257 -0.16968 C 0.02378 -0.17315 0.02465 -0.17685 0.02587 -0.18032 C 0.02778 -0.18542 0.03229 -0.19537 0.03229 -0.19514 C 0.03437 -0.20602 0.03698 -0.21019 0.04357 -0.21343 C 0.05034 -0.22431 0.0526 -0.22014 0.05972 -0.22639 C 0.06302 -0.2294 0.06562 -0.23472 0.06927 -0.23657 C 0.07083 -0.2375 0.07257 -0.23796 0.07413 -0.23912 C 0.07639 -0.24051 0.07864 -0.24213 0.08055 -0.24444 C 0.08246 -0.24653 0.08333 -0.25046 0.08541 -0.25208 C 0.08993 -0.25602 0.09531 -0.25648 0.1 -0.25995 C 0.11632 -0.2713 0.13229 -0.27662 0.15 -0.28032 C 0.19184 -0.30185 0.26736 -0.29051 0.3 -0.29051 " pathEditMode="relative" rAng="0" ptsTypes="f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26" y="-1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.jimcdn.com/app/cms/image/transf/dimension=416x1024:format=jpg/path/sf278732f8691ebec/image/i0ff08626342aca9a/version/1484062407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317" y="197818"/>
            <a:ext cx="889133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10" y="6211669"/>
            <a:ext cx="9113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Franklin Gothic Medium"/>
              </a:rPr>
              <a:t>Маша ела и пила, на кроватку прилегла, Тише, тише не шумите Машу вы не разбудите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29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4447"/>
            <a:ext cx="8712968" cy="6338889"/>
          </a:xfrm>
          <a:prstGeom prst="rect">
            <a:avLst/>
          </a:prstGeom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77" b="100000" l="9375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5319" y="3455931"/>
            <a:ext cx="1441439" cy="174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3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867" y="4097267"/>
            <a:ext cx="194898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1613" r="99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607" y="2528814"/>
            <a:ext cx="2053790" cy="233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17373" y="6396335"/>
            <a:ext cx="6535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А тем временем медведи возвращались домой</a:t>
            </a:r>
          </a:p>
        </p:txBody>
      </p:sp>
    </p:spTree>
    <p:extLst>
      <p:ext uri="{BB962C8B-B14F-4D97-AF65-F5344CB8AC3E}">
        <p14:creationId xmlns:p14="http://schemas.microsoft.com/office/powerpoint/2010/main" val="3003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57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Franklin Gothic Book</vt:lpstr>
      <vt:lpstr>Franklin Gothic Medium</vt:lpstr>
      <vt:lpstr>Wingdings 2</vt:lpstr>
      <vt:lpstr>1_Трек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Oksana</cp:lastModifiedBy>
  <cp:revision>10</cp:revision>
  <dcterms:created xsi:type="dcterms:W3CDTF">2020-01-29T13:13:57Z</dcterms:created>
  <dcterms:modified xsi:type="dcterms:W3CDTF">2021-04-25T13:38:41Z</dcterms:modified>
</cp:coreProperties>
</file>