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71" r:id="rId4"/>
    <p:sldId id="258" r:id="rId5"/>
    <p:sldId id="262" r:id="rId6"/>
    <p:sldId id="259" r:id="rId7"/>
    <p:sldId id="265" r:id="rId8"/>
    <p:sldId id="263" r:id="rId9"/>
    <p:sldId id="264" r:id="rId10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00"/>
    <a:srgbClr val="341902"/>
    <a:srgbClr val="753805"/>
    <a:srgbClr val="7A0000"/>
    <a:srgbClr val="8A0000"/>
    <a:srgbClr val="CC0000"/>
    <a:srgbClr val="6C0000"/>
    <a:srgbClr val="005000"/>
    <a:srgbClr val="194B32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5E08B-ECDA-4243-A6AD-4E29FE6FE987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3DCAF-B670-44B9-872F-5B9BDD859DAF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3DCAF-B670-44B9-872F-5B9BDD859DAF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18002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 ПДД</a:t>
            </a:r>
            <a:endParaRPr lang="ru-RU" sz="60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3" descr="D:\ШКОЛА\безопасные  уроки\пдд\картинки\201514091709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38875"/>
            <a:ext cx="519986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49262"/>
            <a:ext cx="8568952" cy="219926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/>
              </a:rPr>
              <a:t>Игра </a:t>
            </a:r>
            <a:br>
              <a:rPr lang="ru-RU" b="1" dirty="0">
                <a:ea typeface="Times New Roman" panose="02020603050405020304"/>
              </a:rPr>
            </a:br>
            <a:r>
              <a:rPr lang="ru-RU" sz="5300" b="1" u="sng" dirty="0">
                <a:solidFill>
                  <a:srgbClr val="007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/>
              </a:rPr>
              <a:t>"Разрешается </a:t>
            </a:r>
            <a:r>
              <a:rPr lang="ru-RU" sz="53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/>
              </a:rPr>
              <a:t>– запрещается” </a:t>
            </a:r>
            <a:b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/>
              </a:rPr>
            </a:br>
            <a:b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/>
              </a:rPr>
            </a:br>
            <a:b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/>
              </a:rPr>
            </a:b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48893"/>
            <a:ext cx="8568952" cy="377728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Играть на мостовой…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Переходить улицы при зелёном сигнале светофора…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Перебегать улицу перед близко идущим транспортом…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Идти толпой по тротуару…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1363" y="1949362"/>
            <a:ext cx="31289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  <a:endParaRPr lang="ru-RU" sz="4000" b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6589" y="3248524"/>
            <a:ext cx="28320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  <a:endParaRPr lang="ru-RU" sz="3600" b="1" dirty="0">
              <a:ln w="18415" cmpd="sng">
                <a:solidFill>
                  <a:srgbClr val="007A00"/>
                </a:solidFill>
                <a:prstDash val="solid"/>
              </a:ln>
              <a:solidFill>
                <a:srgbClr val="007A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4906" y="4437112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апрещается</a:t>
            </a:r>
            <a:endParaRPr lang="ru-RU" sz="3600" b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78966" y="5572233"/>
            <a:ext cx="31260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  <a:endParaRPr lang="ru-RU" sz="5400" b="1" dirty="0">
              <a:ln w="18415" cmpd="sng">
                <a:solidFill>
                  <a:srgbClr val="007A00"/>
                </a:solidFill>
                <a:prstDash val="solid"/>
              </a:ln>
              <a:solidFill>
                <a:srgbClr val="007A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893" y="381187"/>
            <a:ext cx="8496944" cy="452596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Переходить улицу по подземному переходу…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Переходить улицу при жёлтом сигнале светофора…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Помогать старикам и старушкам переходить улицу…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Велосипедистам цепляться за проезжие машины…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a typeface="Times New Roman" panose="02020603050405020304"/>
            </a:endParaRP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  <a:t>Выбегать на проезжую часть дороги…</a:t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 panose="02020603050405020304"/>
              </a:rPr>
            </a:b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2337" y="1133527"/>
            <a:ext cx="2832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  <a:endParaRPr lang="ru-RU" sz="3600" b="1" cap="none" spc="0" dirty="0">
              <a:ln w="18415" cmpd="sng">
                <a:solidFill>
                  <a:srgbClr val="007A00"/>
                </a:solidFill>
                <a:prstDash val="solid"/>
              </a:ln>
              <a:solidFill>
                <a:srgbClr val="007A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28343" y="2321004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  <a:endParaRPr lang="ru-RU" sz="3600" b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524407"/>
            <a:ext cx="2832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  <a:endParaRPr lang="ru-RU" sz="3600" b="1" cap="none" spc="0" dirty="0">
              <a:ln w="18415" cmpd="sng">
                <a:solidFill>
                  <a:srgbClr val="007A00"/>
                </a:solidFill>
                <a:prstDash val="solid"/>
              </a:ln>
              <a:solidFill>
                <a:srgbClr val="007A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704022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  <a:endParaRPr lang="ru-RU" sz="3600" b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5881326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  <a:endParaRPr lang="ru-RU" sz="3600" b="1" cap="none" spc="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липарты\солнышко\1341067138_0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384376" cy="341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626507">
            <a:off x="108964" y="1565818"/>
            <a:ext cx="59581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437112"/>
            <a:ext cx="68407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Благодарю за внимание!</a:t>
            </a:r>
            <a:endParaRPr lang="ru-RU" sz="6000" b="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92696"/>
            <a:ext cx="1872208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П</a:t>
            </a:r>
            <a:endParaRPr lang="ru-RU" sz="11500" b="1" cap="none" spc="0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izit" pitchFamily="2" charset="0"/>
            </a:endParaRPr>
          </a:p>
          <a:p>
            <a:pPr algn="ctr"/>
            <a:r>
              <a:rPr lang="ru-RU" sz="11500" b="1" dirty="0">
                <a:ln w="11430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д</a:t>
            </a:r>
            <a:endParaRPr lang="ru-RU" sz="11500" b="1" dirty="0">
              <a:ln w="11430">
                <a:solidFill>
                  <a:srgbClr val="C00000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izit" pitchFamily="2" charset="0"/>
            </a:endParaRPr>
          </a:p>
          <a:p>
            <a:pPr algn="ctr"/>
            <a:r>
              <a:rPr lang="ru-RU" sz="11500" b="1" dirty="0">
                <a:ln w="11430">
                  <a:solidFill>
                    <a:srgbClr val="C00000"/>
                  </a:solidFill>
                </a:ln>
                <a:solidFill>
                  <a:srgbClr val="007A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д</a:t>
            </a:r>
            <a:endParaRPr lang="ru-RU" sz="11500" b="1" dirty="0">
              <a:ln w="11430">
                <a:solidFill>
                  <a:srgbClr val="C00000"/>
                </a:solidFill>
              </a:ln>
              <a:solidFill>
                <a:srgbClr val="007A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izi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764704"/>
            <a:ext cx="31694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равила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5560" y="2708920"/>
            <a:ext cx="41204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орожного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7158" y="4544386"/>
            <a:ext cx="38481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A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вижения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A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218" name="Picture 2" descr="D:\ШКОЛА\безопасные  уроки\пдд\картинки\hello_html_m3bcffbe2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7" y="1724908"/>
            <a:ext cx="2663472" cy="341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КОЛА\безопасные  уроки\пдд\картинки\i_0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75" y="1688232"/>
            <a:ext cx="5904656" cy="2957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16575" y="116632"/>
            <a:ext cx="7878799" cy="1800200"/>
          </a:xfrm>
        </p:spPr>
        <p:txBody>
          <a:bodyPr>
            <a:normAutofit/>
          </a:bodyPr>
          <a:lstStyle/>
          <a:p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1</a:t>
            </a:r>
            <a:b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только для машин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doroga-mnogo-mashi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808" y="2413117"/>
            <a:ext cx="6099077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2</a:t>
            </a:r>
            <a:b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«Иди только по тротуару»</a:t>
            </a:r>
            <a:endParaRPr lang="ru-RU" sz="67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6699.jpg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650665"/>
            <a:ext cx="3915435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572000" y="1628800"/>
            <a:ext cx="41764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Тротуар для       пешеходов,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машинам нету хода!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Чуть повыше чем дорога,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Пешеходные пути,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все по тротуару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 забот могли идти!</a:t>
            </a:r>
            <a:r>
              <a:rPr lang="ru-RU" sz="2800" b="1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000" b="1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b="1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855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3 </a:t>
            </a:r>
            <a:b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беги через дорогу»</a:t>
            </a:r>
            <a:endParaRPr lang="ru-RU" sz="8000" dirty="0"/>
          </a:p>
        </p:txBody>
      </p:sp>
      <p:sp>
        <p:nvSpPr>
          <p:cNvPr id="11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8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</p:txBody>
      </p:sp>
      <p:pic>
        <p:nvPicPr>
          <p:cNvPr id="6146" name="Picture 2" descr="D:\ШКОЛА\безопасные  уроки\пдд\картинки\2010_b8e9c78b2a15240274f39d9cd9904cee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295" y="1844824"/>
            <a:ext cx="6480720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4</a:t>
            </a:r>
            <a:b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«Переходи дорогу по пешеходным переходам»</a:t>
            </a:r>
            <a:endParaRPr lang="ru-RU" sz="9800" i="1" dirty="0"/>
          </a:p>
        </p:txBody>
      </p:sp>
      <p:pic>
        <p:nvPicPr>
          <p:cNvPr id="3074" name="Picture 2" descr="D:\ШКОЛА\безопасные  уроки\пдд\картинки\n_73foto.jpe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77354"/>
            <a:ext cx="3723528" cy="3794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ШКОЛА\безопасные  уроки\пдд\картинки\urokviktorina_po_pravilam_dorozhnogho_dvizhieniia_pdd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74" y="3112438"/>
            <a:ext cx="3985106" cy="298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1616" y="332656"/>
            <a:ext cx="8496944" cy="136815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5</a:t>
            </a:r>
            <a:b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переходе улицы </a:t>
            </a:r>
            <a:endParaRPr lang="ru-RU" b="1" dirty="0">
              <a:ln>
                <a:solidFill>
                  <a:srgbClr val="CC00FF"/>
                </a:solidFill>
              </a:ln>
              <a:solidFill>
                <a:srgbClr val="FF66FF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ШКОЛА\безопасные  уроки\пдд\картинки\1453730263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244" y="476672"/>
            <a:ext cx="2137232" cy="1602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1215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4285" r="51042" b="50000"/>
          <a:stretch>
            <a:fillRect/>
          </a:stretch>
        </p:blipFill>
        <p:spPr bwMode="auto">
          <a:xfrm>
            <a:off x="431084" y="1844823"/>
            <a:ext cx="4271640" cy="2847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5" descr="1215_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" t="49509" r="50186" b="14726"/>
          <a:stretch>
            <a:fillRect/>
          </a:stretch>
        </p:blipFill>
        <p:spPr bwMode="auto">
          <a:xfrm>
            <a:off x="3419872" y="3861048"/>
            <a:ext cx="5184576" cy="255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лево 3"/>
          <p:cNvSpPr/>
          <p:nvPr/>
        </p:nvSpPr>
        <p:spPr>
          <a:xfrm>
            <a:off x="827584" y="2420888"/>
            <a:ext cx="1224136" cy="360040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7883860" y="4365104"/>
            <a:ext cx="1080628" cy="32747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02724" y="2415906"/>
            <a:ext cx="401520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смотри налево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085184"/>
            <a:ext cx="4041491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смотри направо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836712"/>
            <a:ext cx="8877672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Правило 6</a:t>
            </a:r>
            <a:b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«Помни сигналы светофора»</a:t>
            </a:r>
            <a:b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6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ШКОЛА\безопасные  уроки\пдд\картинки\SVETOFOR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488832" cy="507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59632" y="1694735"/>
            <a:ext cx="662473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4649" y="1608552"/>
            <a:ext cx="50704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Светофор нам говорит:</a:t>
            </a:r>
            <a:endParaRPr lang="ru-RU" sz="3600" b="1" cap="none" spc="0" dirty="0">
              <a:ln w="11430"/>
              <a:solidFill>
                <a:schemeClr val="tx2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392" y="836712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Правило 7</a:t>
            </a:r>
            <a:b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</a:t>
            </a:r>
            <a: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«Будь внимательным!»</a:t>
            </a:r>
            <a:b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6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От такого поведенья</a:t>
            </a:r>
            <a:endParaRPr lang="ru-RU" sz="2400" b="1" dirty="0">
              <a:solidFill>
                <a:srgbClr val="7538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Может быть не мало бед:</a:t>
            </a:r>
            <a:endParaRPr lang="ru-RU" sz="2400" b="1" dirty="0">
              <a:solidFill>
                <a:srgbClr val="7538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Ведь дорога не для чтенья</a:t>
            </a:r>
            <a:endParaRPr lang="ru-RU" sz="2400" b="1" dirty="0">
              <a:solidFill>
                <a:srgbClr val="7538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И не место для бесед!</a:t>
            </a:r>
            <a:endParaRPr lang="ru-RU" sz="2400" b="1" dirty="0">
              <a:solidFill>
                <a:srgbClr val="7538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171" name="Picture 3" descr="D:\ШКОЛА\безопасные  уроки\пдд\картинки\208-3-pravila-dorozhnogo-dvizheniya-detyam-kartinki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397185"/>
            <a:ext cx="4399033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9" descr="1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44724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1338</Words>
  <Application>WPS Presentation</Application>
  <PresentationFormat>Экран (4:3)</PresentationFormat>
  <Paragraphs>83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SimSun</vt:lpstr>
      <vt:lpstr>Wingdings</vt:lpstr>
      <vt:lpstr>Vizit</vt:lpstr>
      <vt:lpstr>Segoe Print</vt:lpstr>
      <vt:lpstr>Times New Roman</vt:lpstr>
      <vt:lpstr>Calibri</vt:lpstr>
      <vt:lpstr>Times New Roman</vt:lpstr>
      <vt:lpstr>Microsoft YaHei</vt:lpstr>
      <vt:lpstr>Arial Unicode MS</vt:lpstr>
      <vt:lpstr>Тема Office</vt:lpstr>
      <vt:lpstr>Единый урок по ПДД</vt:lpstr>
      <vt:lpstr>PowerPoint 演示文稿</vt:lpstr>
      <vt:lpstr>Правило 1 Дорога только для машин</vt:lpstr>
      <vt:lpstr>Правило 2 «Иди только по тротуару»</vt:lpstr>
      <vt:lpstr>Правило 3  «Не беги через дорогу»</vt:lpstr>
      <vt:lpstr>Правило 4 «Переходи дорогу по пешеходным переходам»</vt:lpstr>
      <vt:lpstr>Правило 5 При переходе улицы </vt:lpstr>
      <vt:lpstr>Правило 6          «Помни сигналы светофора» </vt:lpstr>
      <vt:lpstr>Правило 7          «Будь внимательным!» </vt:lpstr>
      <vt:lpstr>Игра  "Разрешается – запрещается”    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связной1</cp:lastModifiedBy>
  <cp:revision>49</cp:revision>
  <dcterms:created xsi:type="dcterms:W3CDTF">2014-08-08T16:01:00Z</dcterms:created>
  <dcterms:modified xsi:type="dcterms:W3CDTF">2021-04-21T12:48:33Z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1049-11.2.0.10101</vt:lpwstr>
  </property>
</Properties>
</file>