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7"/>
  </p:notes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71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7A590-04C1-41BD-BE84-368E62C69E17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FE1C6-166B-448D-A8F9-0DB53C6F4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FE1C6-166B-448D-A8F9-0DB53C6F47B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C0601-D065-4EC0-9814-3C6B3D7F231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01DC-0233-4716-84E1-3262E43F6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C0601-D065-4EC0-9814-3C6B3D7F231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01DC-0233-4716-84E1-3262E43F6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C0601-D065-4EC0-9814-3C6B3D7F231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01DC-0233-4716-84E1-3262E43F6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C0601-D065-4EC0-9814-3C6B3D7F231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01DC-0233-4716-84E1-3262E43F6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C0601-D065-4EC0-9814-3C6B3D7F231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01DC-0233-4716-84E1-3262E43F6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C0601-D065-4EC0-9814-3C6B3D7F231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01DC-0233-4716-84E1-3262E43F6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C0601-D065-4EC0-9814-3C6B3D7F231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01DC-0233-4716-84E1-3262E43F6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C0601-D065-4EC0-9814-3C6B3D7F231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01DC-0233-4716-84E1-3262E43F6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C0601-D065-4EC0-9814-3C6B3D7F231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01DC-0233-4716-84E1-3262E43F6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C0601-D065-4EC0-9814-3C6B3D7F231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01DC-0233-4716-84E1-3262E43F6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C0601-D065-4EC0-9814-3C6B3D7F231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801DC-0233-4716-84E1-3262E43F6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C0601-D065-4EC0-9814-3C6B3D7F231D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801DC-0233-4716-84E1-3262E43F6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920880" cy="4896544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7030A0"/>
                </a:solidFill>
              </a:rPr>
              <a:t>МАДОУ ЦРР детский сад №105 г.Калининград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Проект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«Развитие речи через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театрализованную деятельность»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085184"/>
            <a:ext cx="8352928" cy="1512168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2200" dirty="0" smtClean="0">
              <a:solidFill>
                <a:srgbClr val="7030A0"/>
              </a:solidFill>
            </a:endParaRPr>
          </a:p>
          <a:p>
            <a:pPr algn="ctr"/>
            <a:endParaRPr lang="ru-RU" sz="2200" dirty="0" smtClean="0">
              <a:solidFill>
                <a:srgbClr val="7030A0"/>
              </a:solidFill>
            </a:endParaRPr>
          </a:p>
          <a:p>
            <a:pPr algn="ctr"/>
            <a:r>
              <a:rPr lang="ru-RU" sz="11200" dirty="0" smtClean="0">
                <a:solidFill>
                  <a:srgbClr val="7030A0"/>
                </a:solidFill>
                <a:cs typeface="Times New Roman" pitchFamily="18" charset="0"/>
              </a:rPr>
              <a:t>Информационно – </a:t>
            </a:r>
            <a:r>
              <a:rPr lang="ru-RU" sz="11200" dirty="0" err="1" smtClean="0">
                <a:solidFill>
                  <a:srgbClr val="7030A0"/>
                </a:solidFill>
                <a:cs typeface="Times New Roman" pitchFamily="18" charset="0"/>
              </a:rPr>
              <a:t>практико</a:t>
            </a:r>
            <a:r>
              <a:rPr lang="ru-RU" sz="11200" dirty="0" smtClean="0">
                <a:solidFill>
                  <a:srgbClr val="7030A0"/>
                </a:solidFill>
                <a:cs typeface="Times New Roman" pitchFamily="18" charset="0"/>
              </a:rPr>
              <a:t> – ориентированный</a:t>
            </a:r>
          </a:p>
          <a:p>
            <a:pPr algn="ctr"/>
            <a:r>
              <a:rPr lang="ru-RU" sz="11200" dirty="0" smtClean="0">
                <a:solidFill>
                  <a:srgbClr val="7030A0"/>
                </a:solidFill>
                <a:cs typeface="Times New Roman" pitchFamily="18" charset="0"/>
              </a:rPr>
              <a:t>Участники: дети, родители, воспитатели</a:t>
            </a:r>
          </a:p>
          <a:p>
            <a:pPr algn="ctr"/>
            <a:r>
              <a:rPr lang="ru-RU" sz="11200" dirty="0" smtClean="0">
                <a:solidFill>
                  <a:srgbClr val="7030A0"/>
                </a:solidFill>
                <a:cs typeface="Times New Roman" pitchFamily="18" charset="0"/>
              </a:rPr>
              <a:t>Руководитель: Прель А.Г.</a:t>
            </a:r>
          </a:p>
          <a:p>
            <a:pPr algn="ctr"/>
            <a:r>
              <a:rPr lang="ru-RU" sz="7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7000" dirty="0" smtClean="0">
                <a:solidFill>
                  <a:srgbClr val="7030A0"/>
                </a:solidFill>
              </a:rPr>
              <a:t>           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cmi_c3db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7" y="764705"/>
            <a:ext cx="8424936" cy="24435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4234482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>Виды театров, используемые в работе: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перчаточный;</a:t>
            </a:r>
            <a:br>
              <a:rPr lang="ru-RU" sz="2800" dirty="0" smtClean="0"/>
            </a:br>
            <a:r>
              <a:rPr lang="ru-RU" sz="2800" dirty="0" smtClean="0"/>
              <a:t>- настольный;</a:t>
            </a:r>
            <a:br>
              <a:rPr lang="ru-RU" sz="2800" dirty="0" smtClean="0"/>
            </a:br>
            <a:r>
              <a:rPr lang="ru-RU" sz="2800" dirty="0" smtClean="0"/>
              <a:t>- кукольный;</a:t>
            </a:r>
            <a:br>
              <a:rPr lang="ru-RU" sz="2800" dirty="0" smtClean="0"/>
            </a:br>
            <a:r>
              <a:rPr lang="ru-RU" sz="2800" dirty="0" smtClean="0"/>
              <a:t>- пальчиковый;</a:t>
            </a:r>
            <a:br>
              <a:rPr lang="ru-RU" sz="2800" dirty="0" smtClean="0"/>
            </a:br>
            <a:r>
              <a:rPr lang="ru-RU" sz="2800" dirty="0" smtClean="0"/>
              <a:t>- театр на </a:t>
            </a:r>
            <a:r>
              <a:rPr lang="ru-RU" sz="2800" dirty="0" err="1" smtClean="0"/>
              <a:t>фланелеграфе</a:t>
            </a:r>
            <a:r>
              <a:rPr lang="ru-RU" sz="2800" dirty="0" smtClean="0"/>
              <a:t>;</a:t>
            </a:r>
            <a:br>
              <a:rPr lang="ru-RU" sz="2800" dirty="0" smtClean="0"/>
            </a:br>
            <a:r>
              <a:rPr lang="ru-RU" sz="2800" dirty="0" smtClean="0"/>
              <a:t>- теневой;</a:t>
            </a:r>
            <a:br>
              <a:rPr lang="ru-RU" sz="2800" dirty="0" smtClean="0"/>
            </a:br>
            <a:r>
              <a:rPr lang="ru-RU" sz="2800" dirty="0" smtClean="0"/>
              <a:t>- масочный;</a:t>
            </a:r>
            <a:br>
              <a:rPr lang="ru-RU" sz="2800" dirty="0" smtClean="0"/>
            </a:br>
            <a:r>
              <a:rPr lang="ru-RU" sz="2800" dirty="0" smtClean="0"/>
              <a:t>- костюмированный.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500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236342">
            <a:off x="3931728" y="2113884"/>
            <a:ext cx="4712478" cy="353435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_0170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795833">
            <a:off x="4722081" y="774664"/>
            <a:ext cx="3816424" cy="5721842"/>
          </a:xfrm>
          <a:prstGeom prst="rect">
            <a:avLst/>
          </a:prstGeom>
        </p:spPr>
      </p:pic>
      <p:pic>
        <p:nvPicPr>
          <p:cNvPr id="5" name="Рисунок 4" descr="DSC_0191_0.t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688598">
            <a:off x="679886" y="763615"/>
            <a:ext cx="3799283" cy="569614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_0212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5140989" cy="3429000"/>
          </a:xfrm>
          <a:prstGeom prst="rect">
            <a:avLst/>
          </a:prstGeom>
        </p:spPr>
      </p:pic>
      <p:pic>
        <p:nvPicPr>
          <p:cNvPr id="6" name="Рисунок 5" descr="DSC_0226_0.t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3424281"/>
            <a:ext cx="5148064" cy="343371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2204864"/>
            <a:ext cx="3275856" cy="1224136"/>
          </a:xfrm>
        </p:spPr>
        <p:txBody>
          <a:bodyPr>
            <a:normAutofit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Спектакль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«Кто сказал «Мяу»?»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DSC_0352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3789040"/>
            <a:ext cx="4746257" cy="3096896"/>
          </a:xfrm>
          <a:prstGeom prst="rect">
            <a:avLst/>
          </a:prstGeom>
        </p:spPr>
      </p:pic>
      <p:pic>
        <p:nvPicPr>
          <p:cNvPr id="11" name="Рисунок 10" descr="DSC_0357_0.t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"/>
            <a:ext cx="5724128" cy="3817948"/>
          </a:xfrm>
          <a:prstGeom prst="rect">
            <a:avLst/>
          </a:prstGeom>
        </p:spPr>
      </p:pic>
      <p:pic>
        <p:nvPicPr>
          <p:cNvPr id="12" name="Рисунок 11" descr="DSC_0361_0.t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3789041"/>
            <a:ext cx="4797113" cy="3068960"/>
          </a:xfrm>
          <a:prstGeom prst="rect">
            <a:avLst/>
          </a:prstGeom>
        </p:spPr>
      </p:pic>
      <p:pic>
        <p:nvPicPr>
          <p:cNvPr id="13" name="Рисунок 12" descr="cmi_7e09_0.t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77763" y="0"/>
            <a:ext cx="3466237" cy="198883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322714"/>
          </a:xfrm>
        </p:spPr>
        <p:txBody>
          <a:bodyPr>
            <a:noAutofit/>
          </a:bodyPr>
          <a:lstStyle/>
          <a:p>
            <a:pPr algn="l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Результат: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 Воспитание положительного отношения к театру при использовании разнообразных форм работы с воспитанниками и их родителями;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 Повышение уровня развития речи детей. Благодаря проделанной работе дети стали более сознательно пользоваться языковыми средствами при передаче своих мыслей и в различных ситуациях речевого общения, повысилась речевая активность, появился живой интерес к самостоятельному познанию и размышлению;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3. Проявление позитивных качеств характера таких как: находчивость, взаимопомощь, смелость, умение сопереживать, умение работать в коллективе, силу воли, целеустремленность, проявление удовольствия от участия в театральных постановках, кукольных спектаклях.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208823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Театрализованная деятельность – один из самых эффективных способов развития речи, проявления их творческих способностей и использования полученных в театральной игре навыков в повседневной жизни.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SC_0203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1" y="2420890"/>
            <a:ext cx="6336704" cy="422653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260649"/>
            <a:ext cx="806489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88640"/>
            <a:ext cx="878497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речи детей через творческую активность в театрализованной деятельности.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Приобщать детей и родителей к театрализованной деятельности;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Подводить к умению выразительно интонировать голоса героев сказки, выразительно передавать в движении рук состояние героев сказок;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Развивать связную речь, грамматический строй речи, монологическую и диалогическую формы речи, вызывать звукоподражание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неговорящих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детей;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Совершенствовать умение выразительно пересказывать речевой материал (сказки, рассказы, стихи);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5. Воспитывать творческого, раскованного, эмоционального, общительного ребенка, слышащего и понимающего партнера во взаимодействии;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Активизировать мыслительный процесс и познавательный интерес у детей;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 Укреплять веру детей в собственные возможности, сглаживать отрицательные переживания, связанные с речевой неполноценностью;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8. Развивать чувства переживания, сочувствия, сопереживания героям, приобретать социальные навыки поведения в связи с тем, что литературные произведения всегда имеют нравственную направленность (дружба, доброта, честность, смелость);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9. Создавать на занятии благоприятную психологическую атмосферу.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6192688"/>
          </a:xfrm>
        </p:spPr>
        <p:txBody>
          <a:bodyPr>
            <a:noAutofit/>
          </a:bodyPr>
          <a:lstStyle/>
          <a:p>
            <a:pPr algn="just">
              <a:tabLst>
                <a:tab pos="719138" algn="l"/>
              </a:tabLst>
            </a:pPr>
            <a:r>
              <a:rPr lang="ru-RU" sz="2600" b="1" dirty="0" smtClean="0"/>
              <a:t>          Актуальность </a:t>
            </a:r>
            <a:r>
              <a:rPr lang="ru-RU" sz="2600" b="1" dirty="0"/>
              <a:t>проекта</a:t>
            </a:r>
            <a:r>
              <a:rPr lang="ru-RU" sz="2600" dirty="0"/>
              <a:t>: В последние годы, к сожалению, отмечается увеличение количества детей, имеющих нарушения речи. А ясная и правильная речь — это залог продуктивного общения, </a:t>
            </a:r>
            <a:r>
              <a:rPr lang="ru-RU" sz="2600" dirty="0" smtClean="0"/>
              <a:t>уверенности, успешности</a:t>
            </a:r>
            <a:r>
              <a:rPr lang="ru-RU" sz="2600" dirty="0"/>
              <a:t>.</a:t>
            </a:r>
            <a:br>
              <a:rPr lang="ru-RU" sz="2600" dirty="0"/>
            </a:br>
            <a:r>
              <a:rPr lang="ru-RU" sz="2600" dirty="0" smtClean="0"/>
              <a:t>          Театрализованная </a:t>
            </a:r>
            <a:r>
              <a:rPr lang="ru-RU" sz="2600" dirty="0"/>
              <a:t>деятельность – это самый распространенный вид детского творчества. Она близка и понятна ребенку, глубоко лежит в его природе, потому что связана с игрой. Всякую свою выдумку, впечатления из окружающей жизни ребенок хочет выложить в живые образы и действия. Входя в образ, он играет любые роли, стараясь подражать тому, что видит и что его заинтересовало, и, получает огромное эмоциональное наслаждение. Поэтому возникла идея – создание проектной деятельности по развитию речи детей дошкольного возраста </a:t>
            </a:r>
            <a:r>
              <a:rPr lang="ru-RU" sz="2600" dirty="0" smtClean="0"/>
              <a:t>через театрализованную деятельность</a:t>
            </a:r>
            <a:r>
              <a:rPr lang="ru-RU" sz="2600" dirty="0"/>
              <a:t>.</a:t>
            </a:r>
            <a:br>
              <a:rPr lang="ru-RU" sz="2600" dirty="0"/>
            </a:br>
            <a:endParaRPr lang="ru-RU" sz="2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80920" cy="263691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после реализации моего проекта повысится уровень развития речи детей, расширится кругозор дошкольников о театре, повысится уровень компетентности родителей в вопросах познавательно - речевого развития детей через театрализованную деятельность.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SC_0240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636982"/>
            <a:ext cx="6048672" cy="403441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394722"/>
          </a:xfrm>
        </p:spPr>
        <p:txBody>
          <a:bodyPr>
            <a:noAutofit/>
          </a:bodyPr>
          <a:lstStyle/>
          <a:p>
            <a:pPr algn="l"/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Реализация проекта: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- Подготовка и организация выставки детских работ на тему «Любимый сказочный герой»;</a:t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- Подготовка и организация выставки работ родителей с детьми на тему «Сказка своими руками»;</a:t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- Создание картотеки игр и упражнений: «Скороговорки и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чистоговорки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», «Пальчиковая гимнастика», «Сказки к театральным представлениям»;</a:t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- Консультации для педагогов «Развитие речи через театрализованную деятельность»;</a:t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- Оформление альбома «Виды театров»;</a:t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- Создание фигур для теневого театра;</a:t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- Разработка консультаций для родителей: «Домашний кукольный театр», «Виды театров», родительских собраний;</a:t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- Оформление выставки фотографий;</a:t>
            </a:r>
            <a:br>
              <a:rPr lang="ru-RU" sz="25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- Создание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фланелеграфа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, домика – сцены.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04056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«Сказка своими руками»</a:t>
            </a:r>
            <a:endParaRPr lang="ru-RU" sz="3200" dirty="0"/>
          </a:p>
        </p:txBody>
      </p:sp>
      <p:pic>
        <p:nvPicPr>
          <p:cNvPr id="3" name="Рисунок 2" descr="IMG_2530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980728"/>
            <a:ext cx="4608512" cy="3456384"/>
          </a:xfrm>
          <a:prstGeom prst="rect">
            <a:avLst/>
          </a:prstGeom>
        </p:spPr>
      </p:pic>
      <p:pic>
        <p:nvPicPr>
          <p:cNvPr id="4" name="Рисунок 3" descr="IMG_2534_0.t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980728"/>
            <a:ext cx="4029912" cy="537321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4725144"/>
            <a:ext cx="4392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Изготовление персонажей сказок и атрибуты к ним из разных материалов. Результат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инсценирование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готового театра детьми.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41106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573016"/>
            <a:ext cx="4032448" cy="3024336"/>
          </a:xfrm>
          <a:prstGeom prst="rect">
            <a:avLst/>
          </a:prstGeom>
        </p:spPr>
      </p:pic>
      <p:pic>
        <p:nvPicPr>
          <p:cNvPr id="5" name="Рисунок 4" descr="20141023_0.t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60648"/>
            <a:ext cx="4032449" cy="3024337"/>
          </a:xfrm>
          <a:prstGeom prst="rect">
            <a:avLst/>
          </a:prstGeom>
        </p:spPr>
      </p:pic>
      <p:pic>
        <p:nvPicPr>
          <p:cNvPr id="6" name="Рисунок 5" descr="IMG_2439_0.t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9" y="260648"/>
            <a:ext cx="4752527" cy="633670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510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</p:spPr>
      </p:pic>
      <p:pic>
        <p:nvPicPr>
          <p:cNvPr id="3" name="Рисунок 2" descr="IMG_2540_0.t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</p:spPr>
      </p:pic>
      <p:pic>
        <p:nvPicPr>
          <p:cNvPr id="4" name="Рисунок 3" descr="IMG_2554_0.t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428999"/>
            <a:ext cx="4572001" cy="3429001"/>
          </a:xfrm>
          <a:prstGeom prst="rect">
            <a:avLst/>
          </a:prstGeom>
        </p:spPr>
      </p:pic>
      <p:pic>
        <p:nvPicPr>
          <p:cNvPr id="5" name="Рисунок 4" descr="IMG_2565_0.t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778098"/>
          </a:xfrm>
        </p:spPr>
        <p:txBody>
          <a:bodyPr/>
          <a:lstStyle/>
          <a:p>
            <a:r>
              <a:rPr lang="ru-RU" dirty="0" smtClean="0"/>
              <a:t>«Любимый сказочный герой»</a:t>
            </a:r>
            <a:endParaRPr lang="ru-RU" dirty="0"/>
          </a:p>
        </p:txBody>
      </p:sp>
      <p:pic>
        <p:nvPicPr>
          <p:cNvPr id="3" name="Рисунок 2" descr="IMG_2021_0.t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097544"/>
            <a:ext cx="5311660" cy="3987639"/>
          </a:xfrm>
          <a:prstGeom prst="rect">
            <a:avLst/>
          </a:prstGeom>
        </p:spPr>
      </p:pic>
      <p:pic>
        <p:nvPicPr>
          <p:cNvPr id="4" name="Рисунок 3" descr="IMG_2021_0.t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3249086"/>
            <a:ext cx="4596634" cy="345084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226</TotalTime>
  <Words>150</Words>
  <Application>Microsoft Office PowerPoint</Application>
  <PresentationFormat>Экран (4:3)</PresentationFormat>
  <Paragraphs>34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МАДОУ ЦРР детский сад №105 г.Калининград     Проект «Развитие речи через  театрализованную деятельность»</vt:lpstr>
      <vt:lpstr>Слайд 2</vt:lpstr>
      <vt:lpstr>          Актуальность проекта: В последние годы, к сожалению, отмечается увеличение количества детей, имеющих нарушения речи. А ясная и правильная речь — это залог продуктивного общения, уверенности, успешности.           Театрализованная деятельность – это самый распространенный вид детского творчества. Она близка и понятна ребенку, глубоко лежит в его природе, потому что связана с игрой. Всякую свою выдумку, впечатления из окружающей жизни ребенок хочет выложить в живые образы и действия. Входя в образ, он играет любые роли, стараясь подражать тому, что видит и что его заинтересовало, и, получает огромное эмоциональное наслаждение. Поэтому возникла идея – создание проектной деятельности по развитию речи детей дошкольного возраста через театрализованную деятельность. </vt:lpstr>
      <vt:lpstr>Гипотеза: после реализации моего проекта повысится уровень развития речи детей, расширится кругозор дошкольников о театре, повысится уровень компетентности родителей в вопросах познавательно - речевого развития детей через театрализованную деятельность.  </vt:lpstr>
      <vt:lpstr>Реализация проекта: - Подготовка и организация выставки детских работ на тему «Любимый сказочный герой»; - Подготовка и организация выставки работ родителей с детьми на тему «Сказка своими руками»; - Создание картотеки игр и упражнений: «Скороговорки и чистоговорки», «Пальчиковая гимнастика», «Сказки к театральным представлениям»; - Консультации для педагогов «Развитие речи через театрализованную деятельность»; - Оформление альбома «Виды театров»; - Создание фигур для теневого театра; - Разработка консультаций для родителей: «Домашний кукольный театр», «Виды театров», родительских собраний; - Оформление выставки фотографий; - Создание фланелеграфа, домика – сцены. </vt:lpstr>
      <vt:lpstr>«Сказка своими руками»</vt:lpstr>
      <vt:lpstr>Слайд 7</vt:lpstr>
      <vt:lpstr>Слайд 8</vt:lpstr>
      <vt:lpstr>«Любимый сказочный герой»</vt:lpstr>
      <vt:lpstr>Виды театров, используемые в работе: - перчаточный; - настольный; - кукольный; - пальчиковый; - театр на фланелеграфе; - теневой; - масочный; - костюмированный.  </vt:lpstr>
      <vt:lpstr>Слайд 11</vt:lpstr>
      <vt:lpstr>Слайд 12</vt:lpstr>
      <vt:lpstr>Спектакль «Кто сказал «Мяу»?»</vt:lpstr>
      <vt:lpstr>Результат: 1. Воспитание положительного отношения к театру при использовании разнообразных форм работы с воспитанниками и их родителями; 2. Повышение уровня развития речи детей. Благодаря проделанной работе дети стали более сознательно пользоваться языковыми средствами при передаче своих мыслей и в различных ситуациях речевого общения, повысилась речевая активность, появился живой интерес к самостоятельному познанию и размышлению; 3. Проявление позитивных качеств характера таких как: находчивость, взаимопомощь, смелость, умение сопереживать, умение работать в коллективе, силу воли, целеустремленность, проявление удовольствия от участия в театральных постановках, кукольных спектаклях.</vt:lpstr>
      <vt:lpstr>Вывод: Театрализованная деятельность – один из самых эффективных способов развития речи, проявления их творческих способностей и использования полученных в театральной игре навыков в повседневной жизни.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«Развитие речи через  театрализованную деятельность»</dc:title>
  <dc:creator>аня</dc:creator>
  <cp:lastModifiedBy>аня</cp:lastModifiedBy>
  <cp:revision>39</cp:revision>
  <dcterms:created xsi:type="dcterms:W3CDTF">2021-04-18T13:02:52Z</dcterms:created>
  <dcterms:modified xsi:type="dcterms:W3CDTF">2021-04-25T12:01:45Z</dcterms:modified>
</cp:coreProperties>
</file>