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6" r:id="rId3"/>
    <p:sldId id="257" r:id="rId4"/>
    <p:sldId id="259" r:id="rId5"/>
    <p:sldId id="258" r:id="rId6"/>
    <p:sldId id="262" r:id="rId7"/>
    <p:sldId id="260" r:id="rId8"/>
    <p:sldId id="263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6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095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78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3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569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360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468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046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85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70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144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511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E95A7-663A-4A80-A8DE-F30D841EB107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050C0-5887-4D94-BC89-83B07DE5C6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93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8452" y="1238865"/>
            <a:ext cx="6681019" cy="1519083"/>
          </a:xfrm>
        </p:spPr>
        <p:txBody>
          <a:bodyPr>
            <a:normAutofit/>
          </a:bodyPr>
          <a:lstStyle/>
          <a:p>
            <a:r>
              <a:rPr lang="ru-RU" sz="8800" dirty="0">
                <a:solidFill>
                  <a:srgbClr val="002060"/>
                </a:solidFill>
                <a:latin typeface="Arial Black" panose="020B0A04020102020204" pitchFamily="34" charset="0"/>
              </a:rPr>
              <a:t>Реклама</a:t>
            </a:r>
            <a:endParaRPr lang="ru-RU" sz="8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13657" y="2960916"/>
            <a:ext cx="11173279" cy="25472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Реклама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 - это материал, который представляет товар или услугу, описывает его лучшие черты, характеристики, выгоду для покупателя.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064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2839" y="589935"/>
            <a:ext cx="9955161" cy="84246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Рекламисты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342852"/>
            <a:ext cx="5171799" cy="36136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839" y="2131141"/>
            <a:ext cx="4991386" cy="371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60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4809" y="267907"/>
            <a:ext cx="10515600" cy="1325563"/>
          </a:xfrm>
        </p:spPr>
        <p:txBody>
          <a:bodyPr/>
          <a:lstStyle/>
          <a:p>
            <a:r>
              <a:rPr lang="ru-RU" dirty="0" smtClean="0"/>
              <a:t>Какая бывает реклама?</a:t>
            </a:r>
            <a:br>
              <a:rPr lang="ru-RU" dirty="0" smtClean="0"/>
            </a:br>
            <a:r>
              <a:rPr lang="ru-RU" dirty="0" smtClean="0"/>
              <a:t>Наружная реклама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4000" y="2477294"/>
            <a:ext cx="4064000" cy="304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372" y="4232699"/>
            <a:ext cx="3283345" cy="24625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809" y="1685545"/>
            <a:ext cx="3689306" cy="245798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442" y="627857"/>
            <a:ext cx="3593638" cy="238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612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Текстовая реклама в газетах и журналах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33" y="2995346"/>
            <a:ext cx="5128006" cy="386265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2191" y="1385888"/>
            <a:ext cx="4023883" cy="28217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30" y="3452368"/>
            <a:ext cx="5241970" cy="294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46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Реклама-упаковка или реклама-этикетка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690688"/>
            <a:ext cx="3795644" cy="213505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8300" y="3825738"/>
            <a:ext cx="2532354" cy="30261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754" y="1688777"/>
            <a:ext cx="5470789" cy="365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001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Съёмка телерекламы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0311" y="1871233"/>
            <a:ext cx="8082116" cy="4579536"/>
          </a:xfrm>
        </p:spPr>
      </p:pic>
    </p:spTree>
    <p:extLst>
      <p:ext uri="{BB962C8B-B14F-4D97-AF65-F5344CB8AC3E}">
        <p14:creationId xmlns:p14="http://schemas.microsoft.com/office/powerpoint/2010/main" val="2996605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Телевизионная реклама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11" y="1391939"/>
            <a:ext cx="4856301" cy="30056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8984" y="1558258"/>
            <a:ext cx="4731026" cy="267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559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8812" y="501443"/>
            <a:ext cx="8849036" cy="334788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2609" y="3465872"/>
            <a:ext cx="4934514" cy="311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512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Интернет-реклама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469" y="1961535"/>
            <a:ext cx="5327531" cy="355018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795" y="1198798"/>
            <a:ext cx="5193792" cy="3398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775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46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Office Theme</vt:lpstr>
      <vt:lpstr>Реклама</vt:lpstr>
      <vt:lpstr>Рекламисты</vt:lpstr>
      <vt:lpstr>Какая бывает реклама? Наружная реклама</vt:lpstr>
      <vt:lpstr>Текстовая реклама в газетах и журналах</vt:lpstr>
      <vt:lpstr>Реклама-упаковка или реклама-этикетка</vt:lpstr>
      <vt:lpstr>Съёмка телерекламы</vt:lpstr>
      <vt:lpstr>Телевизионная реклама</vt:lpstr>
      <vt:lpstr>Презентация PowerPoint</vt:lpstr>
      <vt:lpstr>Интернет-реклама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реклама</dc:title>
  <dc:creator>PC</dc:creator>
  <cp:lastModifiedBy>PC</cp:lastModifiedBy>
  <cp:revision>8</cp:revision>
  <dcterms:created xsi:type="dcterms:W3CDTF">2021-02-23T17:30:49Z</dcterms:created>
  <dcterms:modified xsi:type="dcterms:W3CDTF">2021-04-25T12:00:23Z</dcterms:modified>
</cp:coreProperties>
</file>