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674" y="3148148"/>
            <a:ext cx="4480559" cy="16215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5259" y="2514598"/>
            <a:ext cx="8915399" cy="22627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4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601" y="1098864"/>
            <a:ext cx="6240099" cy="48933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499" y="558362"/>
            <a:ext cx="3347472" cy="7494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499" y="1534789"/>
            <a:ext cx="4418919" cy="8837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53235" y="4464846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Нищета</a:t>
            </a:r>
          </a:p>
          <a:p>
            <a:r>
              <a:rPr lang="ru-RU" dirty="0"/>
              <a:t>Безграмотность</a:t>
            </a:r>
          </a:p>
          <a:p>
            <a:r>
              <a:rPr lang="ru-RU" dirty="0"/>
              <a:t>Война</a:t>
            </a:r>
          </a:p>
          <a:p>
            <a:r>
              <a:rPr lang="ru-RU" dirty="0"/>
              <a:t>Болезнь</a:t>
            </a:r>
          </a:p>
          <a:p>
            <a:r>
              <a:rPr lang="ru-RU" dirty="0"/>
              <a:t>Детский труд</a:t>
            </a:r>
          </a:p>
          <a:p>
            <a:r>
              <a:rPr lang="ru-RU" dirty="0"/>
              <a:t>Голод</a:t>
            </a:r>
          </a:p>
        </p:txBody>
      </p:sp>
    </p:spTree>
    <p:extLst>
      <p:ext uri="{BB962C8B-B14F-4D97-AF65-F5344CB8AC3E}">
        <p14:creationId xmlns:p14="http://schemas.microsoft.com/office/powerpoint/2010/main" val="9972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08812" y="1075568"/>
            <a:ext cx="6096000" cy="46101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Achieve – </a:t>
            </a:r>
            <a:r>
              <a:rPr lang="ru-RU" dirty="0"/>
              <a:t>достигать</a:t>
            </a:r>
          </a:p>
          <a:p>
            <a:pPr>
              <a:lnSpc>
                <a:spcPct val="150000"/>
              </a:lnSpc>
            </a:pPr>
            <a:r>
              <a:rPr lang="en-GB" dirty="0"/>
              <a:t>Failure - </a:t>
            </a:r>
            <a:r>
              <a:rPr lang="ru-RU" dirty="0"/>
              <a:t>неудача</a:t>
            </a:r>
          </a:p>
          <a:p>
            <a:pPr>
              <a:lnSpc>
                <a:spcPct val="150000"/>
              </a:lnSpc>
            </a:pPr>
            <a:r>
              <a:rPr lang="en-GB" dirty="0"/>
              <a:t>Stumble – </a:t>
            </a:r>
            <a:r>
              <a:rPr lang="ru-RU" dirty="0"/>
              <a:t>ковылять, спотыкаться</a:t>
            </a:r>
          </a:p>
          <a:p>
            <a:pPr>
              <a:lnSpc>
                <a:spcPct val="150000"/>
              </a:lnSpc>
            </a:pPr>
            <a:r>
              <a:rPr lang="en-GB" dirty="0"/>
              <a:t>Raise money – </a:t>
            </a:r>
            <a:r>
              <a:rPr lang="ru-RU" dirty="0"/>
              <a:t>собирать деньги на благотворительность</a:t>
            </a:r>
          </a:p>
          <a:p>
            <a:pPr>
              <a:lnSpc>
                <a:spcPct val="150000"/>
              </a:lnSpc>
            </a:pPr>
            <a:r>
              <a:rPr lang="en-GB" dirty="0"/>
              <a:t>Save money – </a:t>
            </a:r>
            <a:r>
              <a:rPr lang="ru-RU" dirty="0"/>
              <a:t>экономить деньги</a:t>
            </a:r>
          </a:p>
          <a:p>
            <a:pPr>
              <a:lnSpc>
                <a:spcPct val="150000"/>
              </a:lnSpc>
            </a:pPr>
            <a:r>
              <a:rPr lang="en-GB" dirty="0"/>
              <a:t>Promise - </a:t>
            </a:r>
            <a:r>
              <a:rPr lang="ru-RU" dirty="0"/>
              <a:t>обещать</a:t>
            </a:r>
          </a:p>
          <a:p>
            <a:pPr>
              <a:lnSpc>
                <a:spcPct val="150000"/>
              </a:lnSpc>
            </a:pPr>
            <a:r>
              <a:rPr lang="en-GB" dirty="0"/>
              <a:t>Proof - </a:t>
            </a:r>
            <a:r>
              <a:rPr lang="ru-RU" dirty="0"/>
              <a:t>доказательство</a:t>
            </a:r>
          </a:p>
          <a:p>
            <a:pPr>
              <a:lnSpc>
                <a:spcPct val="150000"/>
              </a:lnSpc>
            </a:pPr>
            <a:r>
              <a:rPr lang="en-GB" dirty="0"/>
              <a:t>Ignorance - </a:t>
            </a:r>
            <a:r>
              <a:rPr lang="ru-RU" dirty="0"/>
              <a:t>невежество</a:t>
            </a:r>
          </a:p>
          <a:p>
            <a:pPr>
              <a:lnSpc>
                <a:spcPct val="150000"/>
              </a:lnSpc>
            </a:pPr>
            <a:r>
              <a:rPr lang="en-GB" dirty="0"/>
              <a:t>Issue - </a:t>
            </a:r>
            <a:r>
              <a:rPr lang="ru-RU" dirty="0"/>
              <a:t>проблема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064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1" y="29339"/>
            <a:ext cx="8961120" cy="682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22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3829" y="271425"/>
            <a:ext cx="6158456" cy="626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7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4539" y="237345"/>
            <a:ext cx="4807130" cy="6262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37353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42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Uliana K</dc:creator>
  <cp:lastModifiedBy>Uliana K</cp:lastModifiedBy>
  <cp:revision>4</cp:revision>
  <dcterms:created xsi:type="dcterms:W3CDTF">2020-05-11T18:52:28Z</dcterms:created>
  <dcterms:modified xsi:type="dcterms:W3CDTF">2020-05-12T06:05:48Z</dcterms:modified>
</cp:coreProperties>
</file>