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D99563-36B0-47A0-B6DC-53C8EEF824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FCB585-8777-4903-9FA1-F6F259E1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80917F9-090A-4C1B-B0F9-D0EB60A30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63EB66-2626-42E0-A769-20F9D0C23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0AC06B-8C5D-4A64-B80C-7C09CC8C9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5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97DF07-6975-412A-980A-46BBD1E3D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8BAE89-7F68-4861-AFB2-86C714A32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473DF7-C337-4493-9506-64315FA00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5F07B2-8B89-4A48-82E3-6D1FE6DFC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DE59BC-E974-4260-8CCA-9332517BC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1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262F7C6-4725-4E3C-81F1-76901E9FE4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020723E-0814-4FD0-B0FF-7315E89D29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110B36-7FB1-47E1-8291-38D07D2A6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A6D969-EAEC-4C54-9EBD-35F134030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67FEE3-1F67-428D-8D3E-158833C3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2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F8189-E515-4343-AF17-6289BD78C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CFCC48-A693-4643-8969-FA4259EF63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C3055A-D460-4B50-9DEE-8A2C28631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4A402C-09AE-49A7-A9AF-8B6711A56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53014B-32DD-47DA-9F93-B34361A3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921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1D40F-7C68-46A6-8C82-583BA4190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788884-DD15-481F-A183-9F28E10660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B388FB-A839-4246-BC84-7CFE554C1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7CACED-947D-44C2-AEC9-759B4DE0E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965380-8513-4980-903C-4FFE65E89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24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DE46C4-084A-4FF6-87EE-2CD202C4F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C54982-F2A5-461E-8E40-020BBD919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1573228-7774-4897-9FF8-63161FB690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4A38AD-8854-482E-9B9B-8B6952CBE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28282CD-5F8E-45B0-91B2-1A27CB3E7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477088F-85BC-4563-B177-0AC4F5B30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8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9B059F-9D78-494F-932D-B62CE499D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50D8F84-9A5E-4190-A1E0-495D0BE5A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F4787FB-6034-43EA-A65F-D6AA430036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23A8D42-29E4-434D-9C3A-35F8F68674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01CE087-D726-4214-BAD3-8DFBC176FD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B1CE81F-E9B6-482B-A8EA-D409F4C3C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F4E8BD1-189C-40FD-B01F-28584F965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3F8EAB7-5888-429E-976D-2E0BB594B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306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DC267-91D8-4D9E-B290-E52C0879D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B87E0A5-2455-492E-923E-B4C3BB14E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4666315-F3FB-4BF2-89D8-2ECE415A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A92A40D-FAEC-4488-A59D-60DDB62C1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884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237BC6-4E6A-44AC-8A7E-A168DA8C7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A233445-05B0-46CB-88AC-D6A0BBB86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DAEF86-93BE-43D9-A089-56130F8F2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112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9477B1-B5BE-4EE5-B8BD-E3E155E06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8BE61A6-9AB5-4535-8ED3-2D396CF94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1B03FD9-1DF0-4BCB-B77E-002F982ED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995570-C59A-4640-9EAB-0BF68C7ED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F44029-80F3-483C-B697-E98ECC013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4CCF70-6923-4D2C-95C0-05BC51FE0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38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2D8F1-D476-49B8-9621-F15A33F78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AC8A9EF-BA45-42EA-824F-BABB2AF84E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89092C0-69E7-4E78-B4DC-57B5945AB1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F97F4F-ED92-4C45-9C15-1B6866D9F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9A337C-4743-4CFA-BDAB-D35B3916E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64AB833-AFA4-4D11-9F79-C6D6BEC42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271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D78BBE-021E-4C4E-A6B7-213DCE8CA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06E76A-D4A9-4CB0-A621-CDFEB44A9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DB763A-BF86-4ADD-85A3-C016704552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FBDA4C-E940-49AA-BBFD-11ECE5014271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D0A8C4-85AC-4910-AC41-EB4459E375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992B24-835A-4B87-AF21-C5F5FDE98A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18DA5-C608-480C-A867-B18B9D554C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36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A04AF01-E26E-4474-91A0-BADF174D2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775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>
                <a:latin typeface="Mistral" panose="03090702030407020403" pitchFamily="66" charset="0"/>
              </a:rPr>
              <a:t>Цветы весны</a:t>
            </a:r>
          </a:p>
        </p:txBody>
      </p:sp>
    </p:spTree>
    <p:extLst>
      <p:ext uri="{BB962C8B-B14F-4D97-AF65-F5344CB8AC3E}">
        <p14:creationId xmlns:p14="http://schemas.microsoft.com/office/powerpoint/2010/main" val="2700834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E5C197-48F9-415A-BB96-D56E2CBB8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Mistral" panose="03090702030407020403" pitchFamily="66" charset="0"/>
              </a:rPr>
              <a:t>Крокус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E6D8AE-5462-403B-960B-180E01B6B3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843" y="1407339"/>
            <a:ext cx="8017566" cy="5179348"/>
          </a:xfrm>
        </p:spPr>
      </p:pic>
    </p:spTree>
    <p:extLst>
      <p:ext uri="{BB962C8B-B14F-4D97-AF65-F5344CB8AC3E}">
        <p14:creationId xmlns:p14="http://schemas.microsoft.com/office/powerpoint/2010/main" val="3597348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BE75A1-5DD2-49C8-879E-FAEC8EE33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>
                <a:latin typeface="Mistral" panose="03090702030407020403" pitchFamily="66" charset="0"/>
              </a:rPr>
              <a:t>Ландыш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368AA7-041B-4D22-AE4F-3050F93DA4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7339" y="1608210"/>
            <a:ext cx="8242852" cy="5083447"/>
          </a:xfrm>
        </p:spPr>
      </p:pic>
    </p:spTree>
    <p:extLst>
      <p:ext uri="{BB962C8B-B14F-4D97-AF65-F5344CB8AC3E}">
        <p14:creationId xmlns:p14="http://schemas.microsoft.com/office/powerpoint/2010/main" val="1720472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FBDBF-B342-4CAC-BFD6-A45FDE8FA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Mistral" panose="03090702030407020403" pitchFamily="66" charset="0"/>
              </a:rPr>
              <a:t>Гиацинт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1F93EF3-9287-4D7E-9797-EAA977F662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928" y="1825625"/>
            <a:ext cx="4536143" cy="4351338"/>
          </a:xfrm>
        </p:spPr>
      </p:pic>
    </p:spTree>
    <p:extLst>
      <p:ext uri="{BB962C8B-B14F-4D97-AF65-F5344CB8AC3E}">
        <p14:creationId xmlns:p14="http://schemas.microsoft.com/office/powerpoint/2010/main" val="672663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2EAA8-E045-462D-AAED-E6B21DFFE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Mistral" panose="03090702030407020403" pitchFamily="66" charset="0"/>
              </a:rPr>
              <a:t>Мать и мачеха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3BC455B-5658-409E-B525-FCEFFBD15B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</p:spTree>
    <p:extLst>
      <p:ext uri="{BB962C8B-B14F-4D97-AF65-F5344CB8AC3E}">
        <p14:creationId xmlns:p14="http://schemas.microsoft.com/office/powerpoint/2010/main" val="3257429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50C385-57C5-4884-AB38-D6F6C6491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Mistral" panose="03090702030407020403" pitchFamily="66" charset="0"/>
              </a:rPr>
              <a:t>Медуница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45E46B7-E291-4859-9E78-0091B77A1C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604" y="1825625"/>
            <a:ext cx="6516792" cy="4351338"/>
          </a:xfrm>
        </p:spPr>
      </p:pic>
    </p:spTree>
    <p:extLst>
      <p:ext uri="{BB962C8B-B14F-4D97-AF65-F5344CB8AC3E}">
        <p14:creationId xmlns:p14="http://schemas.microsoft.com/office/powerpoint/2010/main" val="758263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90ACF6-709C-4BEC-A8E0-D1012A4D3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Mistral" panose="03090702030407020403" pitchFamily="66" charset="0"/>
              </a:rPr>
              <a:t>Подснежник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A1DAE7F-0800-41EE-A3D5-375F8D5D8E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835" y="1825625"/>
            <a:ext cx="6576329" cy="4351338"/>
          </a:xfrm>
        </p:spPr>
      </p:pic>
    </p:spTree>
    <p:extLst>
      <p:ext uri="{BB962C8B-B14F-4D97-AF65-F5344CB8AC3E}">
        <p14:creationId xmlns:p14="http://schemas.microsoft.com/office/powerpoint/2010/main" val="17859920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Mistral</vt:lpstr>
      <vt:lpstr>Тема Office</vt:lpstr>
      <vt:lpstr>Цветы весны</vt:lpstr>
      <vt:lpstr>Крокус</vt:lpstr>
      <vt:lpstr>Ландыш</vt:lpstr>
      <vt:lpstr>Гиацинт</vt:lpstr>
      <vt:lpstr>Мать и мачеха </vt:lpstr>
      <vt:lpstr>Медуница</vt:lpstr>
      <vt:lpstr>Подснежник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весны</dc:title>
  <dc:creator>HP</dc:creator>
  <cp:lastModifiedBy>HP</cp:lastModifiedBy>
  <cp:revision>1</cp:revision>
  <dcterms:created xsi:type="dcterms:W3CDTF">2021-04-25T18:23:37Z</dcterms:created>
  <dcterms:modified xsi:type="dcterms:W3CDTF">2021-04-25T18:29:42Z</dcterms:modified>
</cp:coreProperties>
</file>