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575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201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97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324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037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266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854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56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742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3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087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F0493-B4A8-405A-8158-9BE36A942653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1F4AB-0023-421B-99D3-6DBE04F785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0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875" y="-285750"/>
            <a:ext cx="9525000" cy="71437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562011" y="3557842"/>
            <a:ext cx="37206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dirty="0" smtClean="0"/>
              <a:t>spoon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02183" y="357442"/>
            <a:ext cx="15332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dirty="0" smtClean="0">
                <a:solidFill>
                  <a:schemeClr val="accent1"/>
                </a:solidFill>
              </a:rPr>
              <a:t>bowl</a:t>
            </a:r>
            <a:endParaRPr lang="ru-RU" sz="4800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309" y="4772688"/>
            <a:ext cx="19181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dirty="0" smtClean="0">
                <a:solidFill>
                  <a:srgbClr val="FFFF00"/>
                </a:solidFill>
              </a:rPr>
              <a:t>plate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75231" y="5791591"/>
            <a:ext cx="18726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dirty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en-GB" sz="4800" dirty="0" smtClean="0">
                <a:solidFill>
                  <a:schemeClr val="accent6">
                    <a:lumMod val="50000"/>
                  </a:schemeClr>
                </a:solidFill>
              </a:rPr>
              <a:t>apkin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19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468" y="180975"/>
            <a:ext cx="9744075" cy="64960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170460" y="3429000"/>
            <a:ext cx="14084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dirty="0" smtClean="0">
                <a:solidFill>
                  <a:srgbClr val="FFFF00"/>
                </a:solidFill>
              </a:rPr>
              <a:t>knife</a:t>
            </a:r>
            <a:endParaRPr lang="ru-RU" sz="4800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65544" y="2055614"/>
            <a:ext cx="11800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dirty="0" smtClean="0">
                <a:solidFill>
                  <a:srgbClr val="FFFF00"/>
                </a:solidFill>
              </a:rPr>
              <a:t>fork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67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497" y="545646"/>
            <a:ext cx="7067005" cy="601819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97678" y="1964174"/>
            <a:ext cx="28346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800" dirty="0" smtClean="0">
                <a:solidFill>
                  <a:schemeClr val="accent1">
                    <a:lumMod val="75000"/>
                  </a:schemeClr>
                </a:solidFill>
              </a:rPr>
              <a:t>chopsticks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6934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943" y="586740"/>
            <a:ext cx="6271260" cy="627126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74856" y="1911922"/>
            <a:ext cx="109196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dirty="0" smtClean="0"/>
              <a:t>cup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62926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9874" y="558437"/>
            <a:ext cx="7620000" cy="5715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97929" y="2865511"/>
            <a:ext cx="13917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800" dirty="0" smtClean="0"/>
              <a:t>glass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2805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9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UTENSILS</dc:title>
  <dc:creator>Uliana K</dc:creator>
  <cp:lastModifiedBy>Uliana K</cp:lastModifiedBy>
  <cp:revision>7</cp:revision>
  <dcterms:created xsi:type="dcterms:W3CDTF">2021-02-04T18:33:39Z</dcterms:created>
  <dcterms:modified xsi:type="dcterms:W3CDTF">2021-04-25T13:27:06Z</dcterms:modified>
</cp:coreProperties>
</file>