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92" r:id="rId3"/>
    <p:sldId id="293" r:id="rId4"/>
    <p:sldId id="288" r:id="rId5"/>
    <p:sldId id="296" r:id="rId6"/>
    <p:sldId id="294" r:id="rId7"/>
    <p:sldId id="297" r:id="rId8"/>
    <p:sldId id="290" r:id="rId9"/>
    <p:sldId id="291" r:id="rId10"/>
    <p:sldId id="298" r:id="rId11"/>
    <p:sldId id="289" r:id="rId12"/>
    <p:sldId id="300" r:id="rId13"/>
    <p:sldId id="299" r:id="rId14"/>
    <p:sldId id="295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2797D9-058F-4A0A-AA28-926DEEFCFE9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1E6003-A84E-4F0D-AA13-BF768E8A038B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В методологическую основу разработки и реализации  Федерального государственного образовательного стандарта дошкольного образования была заложена Концепция духовно-нравственного развития и воспитания личности гражданина России. </a:t>
          </a:r>
          <a:br>
            <a:rPr lang="ru-RU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</a:br>
          <a:r>
            <a:rPr lang="ru-RU" b="1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ФГОС ДО выдвигает одним из основополагающих принципов дошкольного воспитания «приобщение детей к социокультурным нормам, традициям семьи, общества и государства».</a:t>
          </a:r>
          <a:endParaRPr lang="ru-RU" dirty="0">
            <a:solidFill>
              <a:schemeClr val="tx1"/>
            </a:solidFill>
            <a:effectLst/>
          </a:endParaRPr>
        </a:p>
      </dgm:t>
    </dgm:pt>
    <dgm:pt modelId="{08E1F096-40E5-4211-9B96-06739B8A07E9}" type="parTrans" cxnId="{1EDB1F52-4F3D-43AB-B300-372D2CB0DEA8}">
      <dgm:prSet/>
      <dgm:spPr/>
      <dgm:t>
        <a:bodyPr/>
        <a:lstStyle/>
        <a:p>
          <a:endParaRPr lang="ru-RU"/>
        </a:p>
      </dgm:t>
    </dgm:pt>
    <dgm:pt modelId="{93317B0D-509B-4F99-89E5-A4A7DA116984}" type="sibTrans" cxnId="{1EDB1F52-4F3D-43AB-B300-372D2CB0DEA8}">
      <dgm:prSet/>
      <dgm:spPr/>
      <dgm:t>
        <a:bodyPr/>
        <a:lstStyle/>
        <a:p>
          <a:endParaRPr lang="ru-RU"/>
        </a:p>
      </dgm:t>
    </dgm:pt>
    <dgm:pt modelId="{05F4F3D2-69DD-4044-99C9-8DBCAADE4D85}" type="pres">
      <dgm:prSet presAssocID="{A12797D9-058F-4A0A-AA28-926DEEFCFE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BEBAE8-72BA-4415-BBC7-519AE08AC3A8}" type="pres">
      <dgm:prSet presAssocID="{801E6003-A84E-4F0D-AA13-BF768E8A038B}" presName="hierRoot1" presStyleCnt="0">
        <dgm:presLayoutVars>
          <dgm:hierBranch val="init"/>
        </dgm:presLayoutVars>
      </dgm:prSet>
      <dgm:spPr/>
    </dgm:pt>
    <dgm:pt modelId="{511BF951-FF92-48E7-B9EC-E78338F06814}" type="pres">
      <dgm:prSet presAssocID="{801E6003-A84E-4F0D-AA13-BF768E8A038B}" presName="rootComposite1" presStyleCnt="0"/>
      <dgm:spPr/>
    </dgm:pt>
    <dgm:pt modelId="{E7AC5761-2759-438F-ADA0-CB2801FCCD5F}" type="pres">
      <dgm:prSet presAssocID="{801E6003-A84E-4F0D-AA13-BF768E8A038B}" presName="rootText1" presStyleLbl="node0" presStyleIdx="0" presStyleCnt="1" custScaleX="86992" custScaleY="141380" custLinFactNeighborX="-1373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7FAF5E-1C58-4FC9-B376-C837EF0202B7}" type="pres">
      <dgm:prSet presAssocID="{801E6003-A84E-4F0D-AA13-BF768E8A038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8349831-EBA9-4B68-BE78-39F3A27E26BC}" type="pres">
      <dgm:prSet presAssocID="{801E6003-A84E-4F0D-AA13-BF768E8A038B}" presName="hierChild2" presStyleCnt="0"/>
      <dgm:spPr/>
    </dgm:pt>
    <dgm:pt modelId="{F200F468-D401-48DC-B93A-7B35491E5B41}" type="pres">
      <dgm:prSet presAssocID="{801E6003-A84E-4F0D-AA13-BF768E8A038B}" presName="hierChild3" presStyleCnt="0"/>
      <dgm:spPr/>
    </dgm:pt>
  </dgm:ptLst>
  <dgm:cxnLst>
    <dgm:cxn modelId="{F980BE20-75E1-460E-8703-B54D36248195}" type="presOf" srcId="{A12797D9-058F-4A0A-AA28-926DEEFCFE92}" destId="{05F4F3D2-69DD-4044-99C9-8DBCAADE4D85}" srcOrd="0" destOrd="0" presId="urn:microsoft.com/office/officeart/2005/8/layout/orgChart1"/>
    <dgm:cxn modelId="{1EDB1F52-4F3D-43AB-B300-372D2CB0DEA8}" srcId="{A12797D9-058F-4A0A-AA28-926DEEFCFE92}" destId="{801E6003-A84E-4F0D-AA13-BF768E8A038B}" srcOrd="0" destOrd="0" parTransId="{08E1F096-40E5-4211-9B96-06739B8A07E9}" sibTransId="{93317B0D-509B-4F99-89E5-A4A7DA116984}"/>
    <dgm:cxn modelId="{41D9FFF1-6F86-44F2-87AC-C8633AA11D26}" type="presOf" srcId="{801E6003-A84E-4F0D-AA13-BF768E8A038B}" destId="{917FAF5E-1C58-4FC9-B376-C837EF0202B7}" srcOrd="1" destOrd="0" presId="urn:microsoft.com/office/officeart/2005/8/layout/orgChart1"/>
    <dgm:cxn modelId="{48D88426-191B-4662-9D80-4AAE87E858B0}" type="presOf" srcId="{801E6003-A84E-4F0D-AA13-BF768E8A038B}" destId="{E7AC5761-2759-438F-ADA0-CB2801FCCD5F}" srcOrd="0" destOrd="0" presId="urn:microsoft.com/office/officeart/2005/8/layout/orgChart1"/>
    <dgm:cxn modelId="{7627AB1A-178D-414D-A1F3-84BCF569D4EF}" type="presParOf" srcId="{05F4F3D2-69DD-4044-99C9-8DBCAADE4D85}" destId="{E8BEBAE8-72BA-4415-BBC7-519AE08AC3A8}" srcOrd="0" destOrd="0" presId="urn:microsoft.com/office/officeart/2005/8/layout/orgChart1"/>
    <dgm:cxn modelId="{EB30941F-4DE5-47C9-A5A9-D59CEF001226}" type="presParOf" srcId="{E8BEBAE8-72BA-4415-BBC7-519AE08AC3A8}" destId="{511BF951-FF92-48E7-B9EC-E78338F06814}" srcOrd="0" destOrd="0" presId="urn:microsoft.com/office/officeart/2005/8/layout/orgChart1"/>
    <dgm:cxn modelId="{1F3392F3-6F9F-4AA0-B431-FB764BBB1FBA}" type="presParOf" srcId="{511BF951-FF92-48E7-B9EC-E78338F06814}" destId="{E7AC5761-2759-438F-ADA0-CB2801FCCD5F}" srcOrd="0" destOrd="0" presId="urn:microsoft.com/office/officeart/2005/8/layout/orgChart1"/>
    <dgm:cxn modelId="{F4E00288-3956-48C2-8A53-B9D84983DC17}" type="presParOf" srcId="{511BF951-FF92-48E7-B9EC-E78338F06814}" destId="{917FAF5E-1C58-4FC9-B376-C837EF0202B7}" srcOrd="1" destOrd="0" presId="urn:microsoft.com/office/officeart/2005/8/layout/orgChart1"/>
    <dgm:cxn modelId="{76451871-3051-4B6F-8F83-0D8D8313C64D}" type="presParOf" srcId="{E8BEBAE8-72BA-4415-BBC7-519AE08AC3A8}" destId="{F8349831-EBA9-4B68-BE78-39F3A27E26BC}" srcOrd="1" destOrd="0" presId="urn:microsoft.com/office/officeart/2005/8/layout/orgChart1"/>
    <dgm:cxn modelId="{A32CF818-47C8-48F9-A8BA-97418705718F}" type="presParOf" srcId="{E8BEBAE8-72BA-4415-BBC7-519AE08AC3A8}" destId="{F200F468-D401-48DC-B93A-7B35491E5B4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2797D9-058F-4A0A-AA28-926DEEFCFE9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4B5552-39E1-4089-9C02-CE1E70582DE0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Стандарт направлен на решение ряда задач, в том числе и на «объединения обучение и воспитание в целостный образовательный процесс на основе духовно-нравственных и социокультурных  ценностей и принятых в обществе правил и норм поведения в интересах человека, семьи,  общества», «формирование общей культуры личности детей, в том числе ценностей здорового образа жизни, развитием их социальных, нравственных, эстетических, интеллектуальных, физических качеств, инициативности, самостоятельности и ответственности ребёнка…»</a:t>
          </a:r>
          <a:endParaRPr lang="ru-RU" b="1" dirty="0">
            <a:solidFill>
              <a:schemeClr val="tx1"/>
            </a:solidFill>
            <a:latin typeface="Calibri" pitchFamily="34" charset="0"/>
          </a:endParaRPr>
        </a:p>
      </dgm:t>
    </dgm:pt>
    <dgm:pt modelId="{808AD042-389C-4F9E-8A4E-A0096C71FF3D}" type="parTrans" cxnId="{0337A618-046B-4A12-B124-7440B258362E}">
      <dgm:prSet/>
      <dgm:spPr/>
      <dgm:t>
        <a:bodyPr/>
        <a:lstStyle/>
        <a:p>
          <a:endParaRPr lang="ru-RU"/>
        </a:p>
      </dgm:t>
    </dgm:pt>
    <dgm:pt modelId="{81A92F3A-BF3B-4E8C-BE59-E57B14AACDDE}" type="sibTrans" cxnId="{0337A618-046B-4A12-B124-7440B258362E}">
      <dgm:prSet/>
      <dgm:spPr/>
      <dgm:t>
        <a:bodyPr/>
        <a:lstStyle/>
        <a:p>
          <a:endParaRPr lang="ru-RU"/>
        </a:p>
      </dgm:t>
    </dgm:pt>
    <dgm:pt modelId="{05F4F3D2-69DD-4044-99C9-8DBCAADE4D85}" type="pres">
      <dgm:prSet presAssocID="{A12797D9-058F-4A0A-AA28-926DEEFCFE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B4457B-1962-47C7-9983-54A2B5E4C871}" type="pres">
      <dgm:prSet presAssocID="{D34B5552-39E1-4089-9C02-CE1E70582DE0}" presName="hierRoot1" presStyleCnt="0">
        <dgm:presLayoutVars>
          <dgm:hierBranch val="init"/>
        </dgm:presLayoutVars>
      </dgm:prSet>
      <dgm:spPr/>
    </dgm:pt>
    <dgm:pt modelId="{B81EBA94-7B2E-4623-BBC0-2215D89CB805}" type="pres">
      <dgm:prSet presAssocID="{D34B5552-39E1-4089-9C02-CE1E70582DE0}" presName="rootComposite1" presStyleCnt="0"/>
      <dgm:spPr/>
    </dgm:pt>
    <dgm:pt modelId="{7037D888-F74E-435B-99C3-91FEA901C687}" type="pres">
      <dgm:prSet presAssocID="{D34B5552-39E1-4089-9C02-CE1E70582DE0}" presName="rootText1" presStyleLbl="node0" presStyleIdx="0" presStyleCnt="1" custScaleY="146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7F0B66-D50D-40B0-87B3-BEF47C82DE5F}" type="pres">
      <dgm:prSet presAssocID="{D34B5552-39E1-4089-9C02-CE1E70582DE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AAFFDC6-3588-4AF9-81D4-D2C2DBED9089}" type="pres">
      <dgm:prSet presAssocID="{D34B5552-39E1-4089-9C02-CE1E70582DE0}" presName="hierChild2" presStyleCnt="0"/>
      <dgm:spPr/>
    </dgm:pt>
    <dgm:pt modelId="{1E99643B-6C6F-4C67-97B7-BF68E66AF21D}" type="pres">
      <dgm:prSet presAssocID="{D34B5552-39E1-4089-9C02-CE1E70582DE0}" presName="hierChild3" presStyleCnt="0"/>
      <dgm:spPr/>
    </dgm:pt>
  </dgm:ptLst>
  <dgm:cxnLst>
    <dgm:cxn modelId="{8B78299B-5619-4187-B322-9519528CCF78}" type="presOf" srcId="{D34B5552-39E1-4089-9C02-CE1E70582DE0}" destId="{7037D888-F74E-435B-99C3-91FEA901C687}" srcOrd="0" destOrd="0" presId="urn:microsoft.com/office/officeart/2005/8/layout/orgChart1"/>
    <dgm:cxn modelId="{0337A618-046B-4A12-B124-7440B258362E}" srcId="{A12797D9-058F-4A0A-AA28-926DEEFCFE92}" destId="{D34B5552-39E1-4089-9C02-CE1E70582DE0}" srcOrd="0" destOrd="0" parTransId="{808AD042-389C-4F9E-8A4E-A0096C71FF3D}" sibTransId="{81A92F3A-BF3B-4E8C-BE59-E57B14AACDDE}"/>
    <dgm:cxn modelId="{F31E25A2-256F-4528-8AEA-0427FB88F168}" type="presOf" srcId="{A12797D9-058F-4A0A-AA28-926DEEFCFE92}" destId="{05F4F3D2-69DD-4044-99C9-8DBCAADE4D85}" srcOrd="0" destOrd="0" presId="urn:microsoft.com/office/officeart/2005/8/layout/orgChart1"/>
    <dgm:cxn modelId="{C923BF36-31AC-4711-9990-69E1666924F1}" type="presOf" srcId="{D34B5552-39E1-4089-9C02-CE1E70582DE0}" destId="{3C7F0B66-D50D-40B0-87B3-BEF47C82DE5F}" srcOrd="1" destOrd="0" presId="urn:microsoft.com/office/officeart/2005/8/layout/orgChart1"/>
    <dgm:cxn modelId="{F56609C5-FF01-4818-83A0-752601571338}" type="presParOf" srcId="{05F4F3D2-69DD-4044-99C9-8DBCAADE4D85}" destId="{4AB4457B-1962-47C7-9983-54A2B5E4C871}" srcOrd="0" destOrd="0" presId="urn:microsoft.com/office/officeart/2005/8/layout/orgChart1"/>
    <dgm:cxn modelId="{D067DADF-BD4B-45AF-88BB-1C6217739A68}" type="presParOf" srcId="{4AB4457B-1962-47C7-9983-54A2B5E4C871}" destId="{B81EBA94-7B2E-4623-BBC0-2215D89CB805}" srcOrd="0" destOrd="0" presId="urn:microsoft.com/office/officeart/2005/8/layout/orgChart1"/>
    <dgm:cxn modelId="{68DA531C-9FC3-4A53-A2BE-0291EF04843B}" type="presParOf" srcId="{B81EBA94-7B2E-4623-BBC0-2215D89CB805}" destId="{7037D888-F74E-435B-99C3-91FEA901C687}" srcOrd="0" destOrd="0" presId="urn:microsoft.com/office/officeart/2005/8/layout/orgChart1"/>
    <dgm:cxn modelId="{EDE9B39A-BCAD-4EB9-B40F-EAAD9864AA47}" type="presParOf" srcId="{B81EBA94-7B2E-4623-BBC0-2215D89CB805}" destId="{3C7F0B66-D50D-40B0-87B3-BEF47C82DE5F}" srcOrd="1" destOrd="0" presId="urn:microsoft.com/office/officeart/2005/8/layout/orgChart1"/>
    <dgm:cxn modelId="{9833B3F2-BA28-4410-A0B6-AECF8D5B38A9}" type="presParOf" srcId="{4AB4457B-1962-47C7-9983-54A2B5E4C871}" destId="{DAAFFDC6-3588-4AF9-81D4-D2C2DBED9089}" srcOrd="1" destOrd="0" presId="urn:microsoft.com/office/officeart/2005/8/layout/orgChart1"/>
    <dgm:cxn modelId="{362CA607-5AB2-4C03-82AB-2E6E0E19AE47}" type="presParOf" srcId="{4AB4457B-1962-47C7-9983-54A2B5E4C871}" destId="{1E99643B-6C6F-4C67-97B7-BF68E66AF21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50674E-EBB8-4A1A-8EB3-9AF62E2A3EE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F44B20-F989-4DEE-85B5-D4BE0DB7294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 rot="16200000">
          <a:off x="-245246" y="1769523"/>
          <a:ext cx="4358668" cy="828147"/>
        </a:xfrm>
        <a:ln/>
      </dgm:spPr>
      <dgm:t>
        <a:bodyPr vert="horz" lIns="0"/>
        <a:lstStyle/>
        <a:p>
          <a:r>
            <a:rPr lang="ru-RU" sz="24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+mn-cs"/>
            </a:rPr>
            <a:t>Участники интерактивного музея</a:t>
          </a:r>
        </a:p>
      </dgm:t>
    </dgm:pt>
    <dgm:pt modelId="{8617E4BD-BC4E-4B57-924A-478FBD60E00F}" type="parTrans" cxnId="{C5937248-E279-4300-B650-4DB7FE6D51B4}">
      <dgm:prSet/>
      <dgm:spPr/>
      <dgm:t>
        <a:bodyPr/>
        <a:lstStyle/>
        <a:p>
          <a:endParaRPr lang="ru-RU"/>
        </a:p>
      </dgm:t>
    </dgm:pt>
    <dgm:pt modelId="{5027C801-934C-43D4-B84D-30F34C92E900}" type="sibTrans" cxnId="{C5937248-E279-4300-B650-4DB7FE6D51B4}">
      <dgm:prSet/>
      <dgm:spPr/>
      <dgm:t>
        <a:bodyPr/>
        <a:lstStyle/>
        <a:p>
          <a:endParaRPr lang="ru-RU"/>
        </a:p>
      </dgm:t>
    </dgm:pt>
    <dgm:pt modelId="{2DC0C148-856D-4E4C-90E1-4F5B034BAE15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2891425" y="216747"/>
          <a:ext cx="2716322" cy="828147"/>
        </a:xfrm>
        <a:ln/>
      </dgm:spPr>
      <dgm:t>
        <a:bodyPr/>
        <a:lstStyle/>
        <a:p>
          <a:r>
            <a: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Педагоги</a:t>
          </a:r>
        </a:p>
      </dgm:t>
    </dgm:pt>
    <dgm:pt modelId="{114AE6D2-66CF-4DA0-A1AA-2B0A23A1E15D}" type="parTrans" cxnId="{A1B56023-9062-46A8-97A1-23135E336E02}">
      <dgm:prSet/>
      <dgm:spPr>
        <a:xfrm>
          <a:off x="2348160" y="630821"/>
          <a:ext cx="543264" cy="1552775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7D9C25B8-1150-43A9-90F5-E0DBA99583F4}" type="sibTrans" cxnId="{A1B56023-9062-46A8-97A1-23135E336E02}">
      <dgm:prSet/>
      <dgm:spPr/>
      <dgm:t>
        <a:bodyPr/>
        <a:lstStyle/>
        <a:p>
          <a:endParaRPr lang="ru-RU"/>
        </a:p>
      </dgm:t>
    </dgm:pt>
    <dgm:pt modelId="{51D8B66D-009F-4308-BDBA-C07BA1CE0CE7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2891425" y="1251931"/>
          <a:ext cx="2716322" cy="828147"/>
        </a:xfrm>
        <a:ln/>
      </dgm:spPr>
      <dgm:t>
        <a:bodyPr/>
        <a:lstStyle/>
        <a:p>
          <a:r>
            <a: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Дети</a:t>
          </a:r>
        </a:p>
      </dgm:t>
    </dgm:pt>
    <dgm:pt modelId="{D1106A5E-E845-492B-B586-DF9975E21012}" type="parTrans" cxnId="{9E2C8AA0-8CCE-4EED-8C17-0EC5E4C841D0}">
      <dgm:prSet/>
      <dgm:spPr>
        <a:xfrm>
          <a:off x="2348160" y="1666005"/>
          <a:ext cx="543264" cy="51759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F0647818-80F4-432C-A132-53DDDBFDF4FA}" type="sibTrans" cxnId="{9E2C8AA0-8CCE-4EED-8C17-0EC5E4C841D0}">
      <dgm:prSet/>
      <dgm:spPr/>
      <dgm:t>
        <a:bodyPr/>
        <a:lstStyle/>
        <a:p>
          <a:endParaRPr lang="ru-RU"/>
        </a:p>
      </dgm:t>
    </dgm:pt>
    <dgm:pt modelId="{456830D2-17D6-4F56-AA6C-B2CC792C13B8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2891425" y="2287115"/>
          <a:ext cx="2716322" cy="828147"/>
        </a:xfrm>
        <a:ln/>
      </dgm:spPr>
      <dgm:t>
        <a:bodyPr/>
        <a:lstStyle/>
        <a:p>
          <a:r>
            <a: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Родители</a:t>
          </a:r>
        </a:p>
      </dgm:t>
    </dgm:pt>
    <dgm:pt modelId="{DC70B155-DA83-42C1-B411-D38C0ACA6328}" type="parTrans" cxnId="{91F9431C-EAD3-4E82-A40F-ECCA46E40DA6}">
      <dgm:prSet/>
      <dgm:spPr>
        <a:xfrm>
          <a:off x="2348160" y="2183597"/>
          <a:ext cx="543264" cy="51759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02B16B53-2003-4BEF-A6C2-1A1BB89784FC}" type="sibTrans" cxnId="{91F9431C-EAD3-4E82-A40F-ECCA46E40DA6}">
      <dgm:prSet/>
      <dgm:spPr/>
      <dgm:t>
        <a:bodyPr/>
        <a:lstStyle/>
        <a:p>
          <a:endParaRPr lang="ru-RU"/>
        </a:p>
      </dgm:t>
    </dgm:pt>
    <dgm:pt modelId="{1E0E3831-6A87-41A2-96D9-9B8609A25564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2817677" y="3294431"/>
          <a:ext cx="3769983" cy="828147"/>
        </a:xfrm>
        <a:ln/>
      </dgm:spPr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Специалисты: детско-юношеской библиотеке, музея природы Бурятии и др.</a:t>
          </a:r>
        </a:p>
      </dgm:t>
    </dgm:pt>
    <dgm:pt modelId="{C10EAE8A-FFC6-4FAE-918F-91F4BFDA7721}" type="parTrans" cxnId="{3669308C-7B17-43E4-B1F6-7DCA52268AD0}">
      <dgm:prSet/>
      <dgm:spPr>
        <a:xfrm>
          <a:off x="2348160" y="2183597"/>
          <a:ext cx="469516" cy="1524908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gm:t>
    </dgm:pt>
    <dgm:pt modelId="{376CCA26-1B56-4CC7-9C79-3B0161A968F7}" type="sibTrans" cxnId="{3669308C-7B17-43E4-B1F6-7DCA52268AD0}">
      <dgm:prSet/>
      <dgm:spPr/>
      <dgm:t>
        <a:bodyPr/>
        <a:lstStyle/>
        <a:p>
          <a:endParaRPr lang="ru-RU"/>
        </a:p>
      </dgm:t>
    </dgm:pt>
    <dgm:pt modelId="{CE31F808-C18E-4E9F-A63A-F9EB3070F209}" type="pres">
      <dgm:prSet presAssocID="{9050674E-EBB8-4A1A-8EB3-9AF62E2A3EE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F91633-AA0C-4295-9155-081FEE25DB71}" type="pres">
      <dgm:prSet presAssocID="{ADF44B20-F989-4DEE-85B5-D4BE0DB7294E}" presName="root1" presStyleCnt="0"/>
      <dgm:spPr/>
    </dgm:pt>
    <dgm:pt modelId="{43C7FF92-AFA0-4F84-8DFF-CFBCA2B7D25E}" type="pres">
      <dgm:prSet presAssocID="{ADF44B20-F989-4DEE-85B5-D4BE0DB7294E}" presName="LevelOneTextNode" presStyleLbl="node0" presStyleIdx="0" presStyleCnt="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204273F5-6D6B-417F-AFAE-D2F03F2AB52A}" type="pres">
      <dgm:prSet presAssocID="{ADF44B20-F989-4DEE-85B5-D4BE0DB7294E}" presName="level2hierChild" presStyleCnt="0"/>
      <dgm:spPr/>
    </dgm:pt>
    <dgm:pt modelId="{8AE6CD6D-5B88-42A1-A71C-C9953DEC08A4}" type="pres">
      <dgm:prSet presAssocID="{114AE6D2-66CF-4DA0-A1AA-2B0A23A1E15D}" presName="conn2-1" presStyleLbl="parChTrans1D2" presStyleIdx="0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1552775"/>
              </a:moveTo>
              <a:lnTo>
                <a:pt x="271632" y="1552775"/>
              </a:lnTo>
              <a:lnTo>
                <a:pt x="271632" y="0"/>
              </a:lnTo>
              <a:lnTo>
                <a:pt x="543264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2883D374-DEF7-4586-8A04-83E8EED79374}" type="pres">
      <dgm:prSet presAssocID="{114AE6D2-66CF-4DA0-A1AA-2B0A23A1E15D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E6E111D-7332-410D-9F5A-755D45CF88B3}" type="pres">
      <dgm:prSet presAssocID="{2DC0C148-856D-4E4C-90E1-4F5B034BAE15}" presName="root2" presStyleCnt="0"/>
      <dgm:spPr/>
    </dgm:pt>
    <dgm:pt modelId="{82E9D143-414F-4AE5-ABF4-8411548E2268}" type="pres">
      <dgm:prSet presAssocID="{2DC0C148-856D-4E4C-90E1-4F5B034BAE15}" presName="LevelTwoTextNode" presStyleLbl="node2" presStyleIdx="0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0049191-6E2D-42CA-A73C-825B4728C7F2}" type="pres">
      <dgm:prSet presAssocID="{2DC0C148-856D-4E4C-90E1-4F5B034BAE15}" presName="level3hierChild" presStyleCnt="0"/>
      <dgm:spPr/>
    </dgm:pt>
    <dgm:pt modelId="{54F113C3-208E-4F33-B296-CCDFE69A944D}" type="pres">
      <dgm:prSet presAssocID="{D1106A5E-E845-492B-B586-DF9975E21012}" presName="conn2-1" presStyleLbl="parChTrans1D2" presStyleIdx="1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517591"/>
              </a:moveTo>
              <a:lnTo>
                <a:pt x="271632" y="517591"/>
              </a:lnTo>
              <a:lnTo>
                <a:pt x="271632" y="0"/>
              </a:lnTo>
              <a:lnTo>
                <a:pt x="543264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C9D8AE9-F21C-4B0C-A925-C46308D33B54}" type="pres">
      <dgm:prSet presAssocID="{D1106A5E-E845-492B-B586-DF9975E21012}" presName="connTx" presStyleLbl="parChTrans1D2" presStyleIdx="1" presStyleCnt="4"/>
      <dgm:spPr/>
      <dgm:t>
        <a:bodyPr/>
        <a:lstStyle/>
        <a:p>
          <a:endParaRPr lang="ru-RU"/>
        </a:p>
      </dgm:t>
    </dgm:pt>
    <dgm:pt modelId="{AB8B4F9D-C10B-4521-A4C9-10856CE12EC1}" type="pres">
      <dgm:prSet presAssocID="{51D8B66D-009F-4308-BDBA-C07BA1CE0CE7}" presName="root2" presStyleCnt="0"/>
      <dgm:spPr/>
    </dgm:pt>
    <dgm:pt modelId="{39184519-BF53-4D64-8528-A4AF08945241}" type="pres">
      <dgm:prSet presAssocID="{51D8B66D-009F-4308-BDBA-C07BA1CE0CE7}" presName="LevelTwoTextNode" presStyleLbl="node2" presStyleIdx="1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B550BA6-63F8-4E3E-88CD-91D3B64967E8}" type="pres">
      <dgm:prSet presAssocID="{51D8B66D-009F-4308-BDBA-C07BA1CE0CE7}" presName="level3hierChild" presStyleCnt="0"/>
      <dgm:spPr/>
    </dgm:pt>
    <dgm:pt modelId="{AE250EC6-EBAC-4AFA-83A0-C3E192A91BDC}" type="pres">
      <dgm:prSet presAssocID="{DC70B155-DA83-42C1-B411-D38C0ACA6328}" presName="conn2-1" presStyleLbl="parChTrans1D2" presStyleIdx="2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632" y="0"/>
              </a:lnTo>
              <a:lnTo>
                <a:pt x="271632" y="517591"/>
              </a:lnTo>
              <a:lnTo>
                <a:pt x="543264" y="51759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D9893B9-8F7A-420C-8211-72103572B5B1}" type="pres">
      <dgm:prSet presAssocID="{DC70B155-DA83-42C1-B411-D38C0ACA632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D4814718-32CF-42B3-970C-D2F59D7F482C}" type="pres">
      <dgm:prSet presAssocID="{456830D2-17D6-4F56-AA6C-B2CC792C13B8}" presName="root2" presStyleCnt="0"/>
      <dgm:spPr/>
    </dgm:pt>
    <dgm:pt modelId="{651BBF6A-1626-4200-B2FB-47B5DDFCF441}" type="pres">
      <dgm:prSet presAssocID="{456830D2-17D6-4F56-AA6C-B2CC792C13B8}" presName="LevelTwoTextNode" presStyleLbl="node2" presStyleIdx="2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D63FA8FE-A74D-4DE5-AEE8-4675BD6142E1}" type="pres">
      <dgm:prSet presAssocID="{456830D2-17D6-4F56-AA6C-B2CC792C13B8}" presName="level3hierChild" presStyleCnt="0"/>
      <dgm:spPr/>
    </dgm:pt>
    <dgm:pt modelId="{3B505812-2A46-4212-9046-D00E1EDF9DE5}" type="pres">
      <dgm:prSet presAssocID="{C10EAE8A-FFC6-4FAE-918F-91F4BFDA7721}" presName="conn2-1" presStyleLbl="parChTrans1D2" presStyleIdx="3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4758" y="0"/>
              </a:lnTo>
              <a:lnTo>
                <a:pt x="234758" y="1524908"/>
              </a:lnTo>
              <a:lnTo>
                <a:pt x="469516" y="1524908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F31F652-DD10-451E-B9CE-70295090595D}" type="pres">
      <dgm:prSet presAssocID="{C10EAE8A-FFC6-4FAE-918F-91F4BFDA7721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8490729-7664-40FF-B24C-E5F1CDB92367}" type="pres">
      <dgm:prSet presAssocID="{1E0E3831-6A87-41A2-96D9-9B8609A25564}" presName="root2" presStyleCnt="0"/>
      <dgm:spPr/>
    </dgm:pt>
    <dgm:pt modelId="{E7D19DC3-C042-4024-83E6-A290DA666F38}" type="pres">
      <dgm:prSet presAssocID="{1E0E3831-6A87-41A2-96D9-9B8609A25564}" presName="LevelTwoTextNode" presStyleLbl="node2" presStyleIdx="3" presStyleCnt="4" custScaleX="138790" custLinFactNeighborX="-2715" custLinFactNeighborY="-3365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7E41B87-E45C-4D20-A054-67C872F36FFA}" type="pres">
      <dgm:prSet presAssocID="{1E0E3831-6A87-41A2-96D9-9B8609A25564}" presName="level3hierChild" presStyleCnt="0"/>
      <dgm:spPr/>
    </dgm:pt>
  </dgm:ptLst>
  <dgm:cxnLst>
    <dgm:cxn modelId="{1464C2D8-708A-415D-A733-90F97E276A15}" type="presOf" srcId="{ADF44B20-F989-4DEE-85B5-D4BE0DB7294E}" destId="{43C7FF92-AFA0-4F84-8DFF-CFBCA2B7D25E}" srcOrd="0" destOrd="0" presId="urn:microsoft.com/office/officeart/2008/layout/HorizontalMultiLevelHierarchy"/>
    <dgm:cxn modelId="{FA3EE954-1D79-43DC-8FC7-CF02B62AEEBD}" type="presOf" srcId="{C10EAE8A-FFC6-4FAE-918F-91F4BFDA7721}" destId="{0F31F652-DD10-451E-B9CE-70295090595D}" srcOrd="1" destOrd="0" presId="urn:microsoft.com/office/officeart/2008/layout/HorizontalMultiLevelHierarchy"/>
    <dgm:cxn modelId="{C5937248-E279-4300-B650-4DB7FE6D51B4}" srcId="{9050674E-EBB8-4A1A-8EB3-9AF62E2A3EE0}" destId="{ADF44B20-F989-4DEE-85B5-D4BE0DB7294E}" srcOrd="0" destOrd="0" parTransId="{8617E4BD-BC4E-4B57-924A-478FBD60E00F}" sibTransId="{5027C801-934C-43D4-B84D-30F34C92E900}"/>
    <dgm:cxn modelId="{ADBACE1C-3316-4422-897F-5E6C3A66ABA6}" type="presOf" srcId="{51D8B66D-009F-4308-BDBA-C07BA1CE0CE7}" destId="{39184519-BF53-4D64-8528-A4AF08945241}" srcOrd="0" destOrd="0" presId="urn:microsoft.com/office/officeart/2008/layout/HorizontalMultiLevelHierarchy"/>
    <dgm:cxn modelId="{0AF1E443-032B-4ECC-A1C3-7449B280AC22}" type="presOf" srcId="{9050674E-EBB8-4A1A-8EB3-9AF62E2A3EE0}" destId="{CE31F808-C18E-4E9F-A63A-F9EB3070F209}" srcOrd="0" destOrd="0" presId="urn:microsoft.com/office/officeart/2008/layout/HorizontalMultiLevelHierarchy"/>
    <dgm:cxn modelId="{E8CF2462-071A-40EA-BED9-7B41C038BF3E}" type="presOf" srcId="{114AE6D2-66CF-4DA0-A1AA-2B0A23A1E15D}" destId="{8AE6CD6D-5B88-42A1-A71C-C9953DEC08A4}" srcOrd="0" destOrd="0" presId="urn:microsoft.com/office/officeart/2008/layout/HorizontalMultiLevelHierarchy"/>
    <dgm:cxn modelId="{DE1AC83F-D2C7-4108-82F3-C91A9FD93069}" type="presOf" srcId="{1E0E3831-6A87-41A2-96D9-9B8609A25564}" destId="{E7D19DC3-C042-4024-83E6-A290DA666F38}" srcOrd="0" destOrd="0" presId="urn:microsoft.com/office/officeart/2008/layout/HorizontalMultiLevelHierarchy"/>
    <dgm:cxn modelId="{55E01611-D15C-4598-943F-E57CDC8EE972}" type="presOf" srcId="{2DC0C148-856D-4E4C-90E1-4F5B034BAE15}" destId="{82E9D143-414F-4AE5-ABF4-8411548E2268}" srcOrd="0" destOrd="0" presId="urn:microsoft.com/office/officeart/2008/layout/HorizontalMultiLevelHierarchy"/>
    <dgm:cxn modelId="{C5A01623-5263-41E1-B6A5-2D80F72BECC8}" type="presOf" srcId="{DC70B155-DA83-42C1-B411-D38C0ACA6328}" destId="{8D9893B9-8F7A-420C-8211-72103572B5B1}" srcOrd="1" destOrd="0" presId="urn:microsoft.com/office/officeart/2008/layout/HorizontalMultiLevelHierarchy"/>
    <dgm:cxn modelId="{3669308C-7B17-43E4-B1F6-7DCA52268AD0}" srcId="{ADF44B20-F989-4DEE-85B5-D4BE0DB7294E}" destId="{1E0E3831-6A87-41A2-96D9-9B8609A25564}" srcOrd="3" destOrd="0" parTransId="{C10EAE8A-FFC6-4FAE-918F-91F4BFDA7721}" sibTransId="{376CCA26-1B56-4CC7-9C79-3B0161A968F7}"/>
    <dgm:cxn modelId="{926F6A70-B169-4715-80FA-6F3E23CFA9FE}" type="presOf" srcId="{C10EAE8A-FFC6-4FAE-918F-91F4BFDA7721}" destId="{3B505812-2A46-4212-9046-D00E1EDF9DE5}" srcOrd="0" destOrd="0" presId="urn:microsoft.com/office/officeart/2008/layout/HorizontalMultiLevelHierarchy"/>
    <dgm:cxn modelId="{9E2C8AA0-8CCE-4EED-8C17-0EC5E4C841D0}" srcId="{ADF44B20-F989-4DEE-85B5-D4BE0DB7294E}" destId="{51D8B66D-009F-4308-BDBA-C07BA1CE0CE7}" srcOrd="1" destOrd="0" parTransId="{D1106A5E-E845-492B-B586-DF9975E21012}" sibTransId="{F0647818-80F4-432C-A132-53DDDBFDF4FA}"/>
    <dgm:cxn modelId="{A1B56023-9062-46A8-97A1-23135E336E02}" srcId="{ADF44B20-F989-4DEE-85B5-D4BE0DB7294E}" destId="{2DC0C148-856D-4E4C-90E1-4F5B034BAE15}" srcOrd="0" destOrd="0" parTransId="{114AE6D2-66CF-4DA0-A1AA-2B0A23A1E15D}" sibTransId="{7D9C25B8-1150-43A9-90F5-E0DBA99583F4}"/>
    <dgm:cxn modelId="{385FA6FC-0D17-4224-9131-F21DB7EB9E37}" type="presOf" srcId="{456830D2-17D6-4F56-AA6C-B2CC792C13B8}" destId="{651BBF6A-1626-4200-B2FB-47B5DDFCF441}" srcOrd="0" destOrd="0" presId="urn:microsoft.com/office/officeart/2008/layout/HorizontalMultiLevelHierarchy"/>
    <dgm:cxn modelId="{7E0D05F4-CAF2-4BE6-B954-E46D9B0B99CA}" type="presOf" srcId="{D1106A5E-E845-492B-B586-DF9975E21012}" destId="{54F113C3-208E-4F33-B296-CCDFE69A944D}" srcOrd="0" destOrd="0" presId="urn:microsoft.com/office/officeart/2008/layout/HorizontalMultiLevelHierarchy"/>
    <dgm:cxn modelId="{91F9431C-EAD3-4E82-A40F-ECCA46E40DA6}" srcId="{ADF44B20-F989-4DEE-85B5-D4BE0DB7294E}" destId="{456830D2-17D6-4F56-AA6C-B2CC792C13B8}" srcOrd="2" destOrd="0" parTransId="{DC70B155-DA83-42C1-B411-D38C0ACA6328}" sibTransId="{02B16B53-2003-4BEF-A6C2-1A1BB89784FC}"/>
    <dgm:cxn modelId="{BD45F4CB-2671-4665-A0F9-EC3338A64095}" type="presOf" srcId="{D1106A5E-E845-492B-B586-DF9975E21012}" destId="{EC9D8AE9-F21C-4B0C-A925-C46308D33B54}" srcOrd="1" destOrd="0" presId="urn:microsoft.com/office/officeart/2008/layout/HorizontalMultiLevelHierarchy"/>
    <dgm:cxn modelId="{87FDE487-A0B0-47A8-9A64-1F794F8F2334}" type="presOf" srcId="{114AE6D2-66CF-4DA0-A1AA-2B0A23A1E15D}" destId="{2883D374-DEF7-4586-8A04-83E8EED79374}" srcOrd="1" destOrd="0" presId="urn:microsoft.com/office/officeart/2008/layout/HorizontalMultiLevelHierarchy"/>
    <dgm:cxn modelId="{226C146D-4525-4B50-B0A6-D6CF71E51729}" type="presOf" srcId="{DC70B155-DA83-42C1-B411-D38C0ACA6328}" destId="{AE250EC6-EBAC-4AFA-83A0-C3E192A91BDC}" srcOrd="0" destOrd="0" presId="urn:microsoft.com/office/officeart/2008/layout/HorizontalMultiLevelHierarchy"/>
    <dgm:cxn modelId="{C9CF4B37-B614-4B39-9490-D17C2B04245C}" type="presParOf" srcId="{CE31F808-C18E-4E9F-A63A-F9EB3070F209}" destId="{4DF91633-AA0C-4295-9155-081FEE25DB71}" srcOrd="0" destOrd="0" presId="urn:microsoft.com/office/officeart/2008/layout/HorizontalMultiLevelHierarchy"/>
    <dgm:cxn modelId="{7A56222B-1924-4D30-9218-702C1CD820DE}" type="presParOf" srcId="{4DF91633-AA0C-4295-9155-081FEE25DB71}" destId="{43C7FF92-AFA0-4F84-8DFF-CFBCA2B7D25E}" srcOrd="0" destOrd="0" presId="urn:microsoft.com/office/officeart/2008/layout/HorizontalMultiLevelHierarchy"/>
    <dgm:cxn modelId="{A1CAE539-96D3-4787-9969-2A6690A6617F}" type="presParOf" srcId="{4DF91633-AA0C-4295-9155-081FEE25DB71}" destId="{204273F5-6D6B-417F-AFAE-D2F03F2AB52A}" srcOrd="1" destOrd="0" presId="urn:microsoft.com/office/officeart/2008/layout/HorizontalMultiLevelHierarchy"/>
    <dgm:cxn modelId="{50E291FE-7AEE-4B45-97FF-0A2FFC561AAC}" type="presParOf" srcId="{204273F5-6D6B-417F-AFAE-D2F03F2AB52A}" destId="{8AE6CD6D-5B88-42A1-A71C-C9953DEC08A4}" srcOrd="0" destOrd="0" presId="urn:microsoft.com/office/officeart/2008/layout/HorizontalMultiLevelHierarchy"/>
    <dgm:cxn modelId="{4D767A90-C684-40CB-8F07-37EBEC528029}" type="presParOf" srcId="{8AE6CD6D-5B88-42A1-A71C-C9953DEC08A4}" destId="{2883D374-DEF7-4586-8A04-83E8EED79374}" srcOrd="0" destOrd="0" presId="urn:microsoft.com/office/officeart/2008/layout/HorizontalMultiLevelHierarchy"/>
    <dgm:cxn modelId="{04EC593F-D86B-4884-88A3-3B53E060B9B2}" type="presParOf" srcId="{204273F5-6D6B-417F-AFAE-D2F03F2AB52A}" destId="{1E6E111D-7332-410D-9F5A-755D45CF88B3}" srcOrd="1" destOrd="0" presId="urn:microsoft.com/office/officeart/2008/layout/HorizontalMultiLevelHierarchy"/>
    <dgm:cxn modelId="{B6DFE578-10D1-4C29-924F-15D9B98E5D6B}" type="presParOf" srcId="{1E6E111D-7332-410D-9F5A-755D45CF88B3}" destId="{82E9D143-414F-4AE5-ABF4-8411548E2268}" srcOrd="0" destOrd="0" presId="urn:microsoft.com/office/officeart/2008/layout/HorizontalMultiLevelHierarchy"/>
    <dgm:cxn modelId="{E2608701-AD81-4030-B6AD-81B5EBA9502B}" type="presParOf" srcId="{1E6E111D-7332-410D-9F5A-755D45CF88B3}" destId="{00049191-6E2D-42CA-A73C-825B4728C7F2}" srcOrd="1" destOrd="0" presId="urn:microsoft.com/office/officeart/2008/layout/HorizontalMultiLevelHierarchy"/>
    <dgm:cxn modelId="{1E922A84-D315-40AF-A18C-AFAD9FD82E1F}" type="presParOf" srcId="{204273F5-6D6B-417F-AFAE-D2F03F2AB52A}" destId="{54F113C3-208E-4F33-B296-CCDFE69A944D}" srcOrd="2" destOrd="0" presId="urn:microsoft.com/office/officeart/2008/layout/HorizontalMultiLevelHierarchy"/>
    <dgm:cxn modelId="{A3B1F03A-DCA8-4DCC-9E62-673EAE71D45D}" type="presParOf" srcId="{54F113C3-208E-4F33-B296-CCDFE69A944D}" destId="{EC9D8AE9-F21C-4B0C-A925-C46308D33B54}" srcOrd="0" destOrd="0" presId="urn:microsoft.com/office/officeart/2008/layout/HorizontalMultiLevelHierarchy"/>
    <dgm:cxn modelId="{D25BF7BF-9950-42F7-91DC-6147BF047793}" type="presParOf" srcId="{204273F5-6D6B-417F-AFAE-D2F03F2AB52A}" destId="{AB8B4F9D-C10B-4521-A4C9-10856CE12EC1}" srcOrd="3" destOrd="0" presId="urn:microsoft.com/office/officeart/2008/layout/HorizontalMultiLevelHierarchy"/>
    <dgm:cxn modelId="{57D50696-29E1-416E-9308-1F0E0E576AA4}" type="presParOf" srcId="{AB8B4F9D-C10B-4521-A4C9-10856CE12EC1}" destId="{39184519-BF53-4D64-8528-A4AF08945241}" srcOrd="0" destOrd="0" presId="urn:microsoft.com/office/officeart/2008/layout/HorizontalMultiLevelHierarchy"/>
    <dgm:cxn modelId="{198F3144-495C-4DE1-89B3-D4C87CBFF362}" type="presParOf" srcId="{AB8B4F9D-C10B-4521-A4C9-10856CE12EC1}" destId="{7B550BA6-63F8-4E3E-88CD-91D3B64967E8}" srcOrd="1" destOrd="0" presId="urn:microsoft.com/office/officeart/2008/layout/HorizontalMultiLevelHierarchy"/>
    <dgm:cxn modelId="{67751B8B-64A7-49F9-9355-9AECED453635}" type="presParOf" srcId="{204273F5-6D6B-417F-AFAE-D2F03F2AB52A}" destId="{AE250EC6-EBAC-4AFA-83A0-C3E192A91BDC}" srcOrd="4" destOrd="0" presId="urn:microsoft.com/office/officeart/2008/layout/HorizontalMultiLevelHierarchy"/>
    <dgm:cxn modelId="{A0C97DD2-102A-4222-8065-69842C705CA7}" type="presParOf" srcId="{AE250EC6-EBAC-4AFA-83A0-C3E192A91BDC}" destId="{8D9893B9-8F7A-420C-8211-72103572B5B1}" srcOrd="0" destOrd="0" presId="urn:microsoft.com/office/officeart/2008/layout/HorizontalMultiLevelHierarchy"/>
    <dgm:cxn modelId="{6A0E0854-4475-49B1-88A1-905A433010E4}" type="presParOf" srcId="{204273F5-6D6B-417F-AFAE-D2F03F2AB52A}" destId="{D4814718-32CF-42B3-970C-D2F59D7F482C}" srcOrd="5" destOrd="0" presId="urn:microsoft.com/office/officeart/2008/layout/HorizontalMultiLevelHierarchy"/>
    <dgm:cxn modelId="{00B13A95-5FD2-4344-AD10-0419992F7DD6}" type="presParOf" srcId="{D4814718-32CF-42B3-970C-D2F59D7F482C}" destId="{651BBF6A-1626-4200-B2FB-47B5DDFCF441}" srcOrd="0" destOrd="0" presId="urn:microsoft.com/office/officeart/2008/layout/HorizontalMultiLevelHierarchy"/>
    <dgm:cxn modelId="{233E4D80-DD46-4467-B4BE-C374138CD7D2}" type="presParOf" srcId="{D4814718-32CF-42B3-970C-D2F59D7F482C}" destId="{D63FA8FE-A74D-4DE5-AEE8-4675BD6142E1}" srcOrd="1" destOrd="0" presId="urn:microsoft.com/office/officeart/2008/layout/HorizontalMultiLevelHierarchy"/>
    <dgm:cxn modelId="{994E8A70-CB2C-4CCC-9691-CEA509F595FC}" type="presParOf" srcId="{204273F5-6D6B-417F-AFAE-D2F03F2AB52A}" destId="{3B505812-2A46-4212-9046-D00E1EDF9DE5}" srcOrd="6" destOrd="0" presId="urn:microsoft.com/office/officeart/2008/layout/HorizontalMultiLevelHierarchy"/>
    <dgm:cxn modelId="{F3E77A5A-F3DA-4503-B670-35D21AC26487}" type="presParOf" srcId="{3B505812-2A46-4212-9046-D00E1EDF9DE5}" destId="{0F31F652-DD10-451E-B9CE-70295090595D}" srcOrd="0" destOrd="0" presId="urn:microsoft.com/office/officeart/2008/layout/HorizontalMultiLevelHierarchy"/>
    <dgm:cxn modelId="{FFADCC07-C053-4A24-A95F-08B70DA781AF}" type="presParOf" srcId="{204273F5-6D6B-417F-AFAE-D2F03F2AB52A}" destId="{08490729-7664-40FF-B24C-E5F1CDB92367}" srcOrd="7" destOrd="0" presId="urn:microsoft.com/office/officeart/2008/layout/HorizontalMultiLevelHierarchy"/>
    <dgm:cxn modelId="{CAB77DAD-E9B7-4526-837B-F1D9EB469185}" type="presParOf" srcId="{08490729-7664-40FF-B24C-E5F1CDB92367}" destId="{E7D19DC3-C042-4024-83E6-A290DA666F38}" srcOrd="0" destOrd="0" presId="urn:microsoft.com/office/officeart/2008/layout/HorizontalMultiLevelHierarchy"/>
    <dgm:cxn modelId="{C6653ECE-BB99-4180-9B65-2FE9CFA22548}" type="presParOf" srcId="{08490729-7664-40FF-B24C-E5F1CDB92367}" destId="{B7E41B87-E45C-4D20-A054-67C872F36FF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2797D9-058F-4A0A-AA28-926DEEFCFE9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6E7F43-8FC6-4D40-95E9-122934598F69}" type="asst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1582156" y="1130087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интерактивные экскурсии </a:t>
          </a:r>
        </a:p>
      </dgm:t>
    </dgm:pt>
    <dgm:pt modelId="{732032F3-7870-4F47-8CF7-C5687FA20268}" type="parTrans" cxnId="{188AD52C-458F-4B0D-9AC2-194333EFBB50}">
      <dgm:prSet/>
      <dgm:spPr>
        <a:xfrm>
          <a:off x="3127596" y="772720"/>
          <a:ext cx="348091" cy="743727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3A0AD1D5-0B0D-4916-8D10-06CD64EF05F4}" type="sibTrans" cxnId="{188AD52C-458F-4B0D-9AC2-194333EFBB50}">
      <dgm:prSet/>
      <dgm:spPr/>
      <dgm:t>
        <a:bodyPr/>
        <a:lstStyle/>
        <a:p>
          <a:endParaRPr lang="ru-RU"/>
        </a:p>
      </dgm:t>
    </dgm:pt>
    <dgm:pt modelId="{EC539F38-B5FC-4B41-81C5-E7F038A2E34E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3705" y="4038181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интеллектуально – творческие игры</a:t>
          </a:r>
        </a:p>
      </dgm:t>
    </dgm:pt>
    <dgm:pt modelId="{83890F5E-9376-463E-8389-F13C438E6CBF}" type="parTrans" cxnId="{6774B8D3-0856-4422-9F19-0419E66CCB21}">
      <dgm:prSet/>
      <dgm:spPr>
        <a:xfrm>
          <a:off x="776425" y="772720"/>
          <a:ext cx="2699262" cy="326546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C779D1A2-DD92-4EB7-B322-046E88176ACB}" type="sibTrans" cxnId="{6774B8D3-0856-4422-9F19-0419E66CCB21}">
      <dgm:prSet/>
      <dgm:spPr/>
      <dgm:t>
        <a:bodyPr/>
        <a:lstStyle/>
        <a:p>
          <a:endParaRPr lang="ru-RU"/>
        </a:p>
      </dgm:t>
    </dgm:pt>
    <dgm:pt modelId="{301DFDE4-BE6D-4F9D-AD29-690F56D706DA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1873688" y="4038181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 – эстетические упражнения</a:t>
          </a:r>
        </a:p>
      </dgm:t>
    </dgm:pt>
    <dgm:pt modelId="{F03276BA-BF75-4142-9B01-1F76F466EA47}" type="parTrans" cxnId="{559B000B-8F7E-4B2E-A281-56478D67E27F}">
      <dgm:prSet/>
      <dgm:spPr>
        <a:xfrm>
          <a:off x="2646408" y="772720"/>
          <a:ext cx="829279" cy="326546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C6E52C96-9C7B-4EEF-BE8E-6D00AB563BFA}" type="sibTrans" cxnId="{559B000B-8F7E-4B2E-A281-56478D67E27F}">
      <dgm:prSet/>
      <dgm:spPr/>
      <dgm:t>
        <a:bodyPr/>
        <a:lstStyle/>
        <a:p>
          <a:endParaRPr lang="ru-RU"/>
        </a:p>
      </dgm:t>
    </dgm:pt>
    <dgm:pt modelId="{353ABE0F-C0CD-4FB3-B880-F61D7477D1F7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3743671" y="4038181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создание музейных афиш</a:t>
          </a:r>
        </a:p>
      </dgm:t>
    </dgm:pt>
    <dgm:pt modelId="{EACD4190-876F-4055-A5B2-29CCCD5FED21}" type="parTrans" cxnId="{D40968B6-D207-4C34-A31E-C554D7122E26}">
      <dgm:prSet/>
      <dgm:spPr>
        <a:xfrm>
          <a:off x="3475688" y="772720"/>
          <a:ext cx="1040703" cy="326546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D7F1526-1F57-4886-9297-533B28CAB865}" type="sibTrans" cxnId="{D40968B6-D207-4C34-A31E-C554D7122E26}">
      <dgm:prSet/>
      <dgm:spPr/>
      <dgm:t>
        <a:bodyPr/>
        <a:lstStyle/>
        <a:p>
          <a:endParaRPr lang="ru-RU"/>
        </a:p>
      </dgm:t>
    </dgm:pt>
    <dgm:pt modelId="{5DFDD2CF-4D92-4F7E-A2C8-B58761B28358}" type="asst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1460066" y="2411783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интерактивные игры </a:t>
          </a:r>
        </a:p>
      </dgm:t>
    </dgm:pt>
    <dgm:pt modelId="{42148227-6B6A-4875-AA42-600C81EED1E6}" type="parTrans" cxnId="{4E70A3C3-5280-4EAF-A1A5-EBEAA2DA2AC9}">
      <dgm:prSet/>
      <dgm:spPr>
        <a:xfrm>
          <a:off x="3005507" y="772720"/>
          <a:ext cx="470181" cy="2025422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2559C9AD-7266-4474-A82F-DDD6BC63CD37}" type="sibTrans" cxnId="{4E70A3C3-5280-4EAF-A1A5-EBEAA2DA2AC9}">
      <dgm:prSet/>
      <dgm:spPr/>
      <dgm:t>
        <a:bodyPr/>
        <a:lstStyle/>
        <a:p>
          <a:endParaRPr lang="ru-RU"/>
        </a:p>
      </dgm:t>
    </dgm:pt>
    <dgm:pt modelId="{4C7E109E-B8B9-43B0-84B8-1C1001BBFF1C}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5613654" y="4038181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выполнение домашних заданий </a:t>
          </a:r>
        </a:p>
      </dgm:t>
    </dgm:pt>
    <dgm:pt modelId="{F6BF0B3B-9C28-4FD1-8ACD-DB37EF6B95CF}" type="parTrans" cxnId="{69E348AA-59F7-4F67-A8BB-1ECC3D365B16}">
      <dgm:prSet/>
      <dgm:spPr>
        <a:xfrm>
          <a:off x="3475688" y="772720"/>
          <a:ext cx="2910686" cy="3265461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2EB6603-A277-4F78-BC2F-469C078CA3CC}" type="sibTrans" cxnId="{69E348AA-59F7-4F67-A8BB-1ECC3D365B16}">
      <dgm:prSet/>
      <dgm:spPr/>
      <dgm:t>
        <a:bodyPr/>
        <a:lstStyle/>
        <a:p>
          <a:endParaRPr lang="ru-RU"/>
        </a:p>
      </dgm:t>
    </dgm:pt>
    <dgm:pt modelId="{5A728510-2A2F-44B9-9347-493718CE2A0E}" type="asst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>
          <a:off x="3987943" y="1569780"/>
          <a:ext cx="1545440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игры-развлечения</a:t>
          </a:r>
        </a:p>
      </dgm:t>
    </dgm:pt>
    <dgm:pt modelId="{52A5D2FA-E2A4-446E-801F-9238753F307D}" type="parTrans" cxnId="{750A0F07-600D-4F0B-B520-4DD9FA7E50FA}">
      <dgm:prSet/>
      <dgm:spPr>
        <a:xfrm>
          <a:off x="3475688" y="772720"/>
          <a:ext cx="512255" cy="1183420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84D667E-86FB-485B-A1D4-35C70FAAD889}" type="sibTrans" cxnId="{750A0F07-600D-4F0B-B520-4DD9FA7E50FA}">
      <dgm:prSet/>
      <dgm:spPr/>
      <dgm:t>
        <a:bodyPr/>
        <a:lstStyle/>
        <a:p>
          <a:endParaRPr lang="ru-RU"/>
        </a:p>
      </dgm:t>
    </dgm:pt>
    <dgm:pt modelId="{9B84AB3F-8589-4649-A260-02A30A423132}" type="asst">
      <dgm:prSet phldrT="[Текст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xfrm flipH="1">
          <a:off x="4005808" y="2683672"/>
          <a:ext cx="1517993" cy="772720"/>
        </a:xfrm>
        <a:ln/>
      </dgm:spPr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 </a:t>
          </a:r>
        </a:p>
        <a:p>
          <a:r>
            <a:rPr lang="ru-RU" b="1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путешествия</a:t>
          </a:r>
        </a:p>
      </dgm:t>
    </dgm:pt>
    <dgm:pt modelId="{6C9CCBBD-38BC-4B03-BCEF-970550E3C402}" type="parTrans" cxnId="{85D8FE64-2455-48A7-9455-E233AE142E4D}">
      <dgm:prSet/>
      <dgm:spPr>
        <a:xfrm>
          <a:off x="3475688" y="772720"/>
          <a:ext cx="530120" cy="2297312"/>
        </a:xfr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07A3D314-210D-45BD-A794-0EE65AF8A275}" type="sibTrans" cxnId="{85D8FE64-2455-48A7-9455-E233AE142E4D}">
      <dgm:prSet/>
      <dgm:spPr/>
      <dgm:t>
        <a:bodyPr/>
        <a:lstStyle/>
        <a:p>
          <a:endParaRPr lang="ru-RU"/>
        </a:p>
      </dgm:t>
    </dgm:pt>
    <dgm:pt modelId="{05F4F3D2-69DD-4044-99C9-8DBCAADE4D85}" type="pres">
      <dgm:prSet presAssocID="{A12797D9-058F-4A0A-AA28-926DEEFCFE9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980247F-9D73-40DA-AD53-7A2B87B3DD6B}" type="pres">
      <dgm:prSet presAssocID="{F46E7F43-8FC6-4D40-95E9-122934598F69}" presName="hierRoot1" presStyleCnt="0">
        <dgm:presLayoutVars>
          <dgm:hierBranch val="init"/>
        </dgm:presLayoutVars>
      </dgm:prSet>
      <dgm:spPr/>
    </dgm:pt>
    <dgm:pt modelId="{9C4B64E6-D71C-4E4C-B518-6E96440D2829}" type="pres">
      <dgm:prSet presAssocID="{F46E7F43-8FC6-4D40-95E9-122934598F69}" presName="rootComposite1" presStyleCnt="0"/>
      <dgm:spPr/>
    </dgm:pt>
    <dgm:pt modelId="{010694ED-01D6-4FFE-8D13-59D35FFF7A2C}" type="pres">
      <dgm:prSet presAssocID="{F46E7F43-8FC6-4D40-95E9-122934598F6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DA693C-33A8-4F43-B629-1CA3E30CCF54}" type="pres">
      <dgm:prSet presAssocID="{F46E7F43-8FC6-4D40-95E9-122934598F69}" presName="rootConnector1" presStyleLbl="asst0" presStyleIdx="0" presStyleCnt="3"/>
      <dgm:spPr/>
      <dgm:t>
        <a:bodyPr/>
        <a:lstStyle/>
        <a:p>
          <a:endParaRPr lang="ru-RU"/>
        </a:p>
      </dgm:t>
    </dgm:pt>
    <dgm:pt modelId="{542FE09B-7629-4760-B8A6-74CA4EABF5A6}" type="pres">
      <dgm:prSet presAssocID="{F46E7F43-8FC6-4D40-95E9-122934598F69}" presName="hierChild2" presStyleCnt="0"/>
      <dgm:spPr/>
    </dgm:pt>
    <dgm:pt modelId="{FBD2F698-B6AB-4ADB-A56F-A7543B891BE9}" type="pres">
      <dgm:prSet presAssocID="{83890F5E-9376-463E-8389-F13C438E6CBF}" presName="Name37" presStyleLbl="parChTrans1D2" presStyleIdx="0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2699262" y="0"/>
              </a:moveTo>
              <a:lnTo>
                <a:pt x="2699262" y="3103190"/>
              </a:lnTo>
              <a:lnTo>
                <a:pt x="0" y="3103190"/>
              </a:lnTo>
              <a:lnTo>
                <a:pt x="0" y="326546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B6DFC993-FBD4-43C6-9BCC-E4D234E5F085}" type="pres">
      <dgm:prSet presAssocID="{EC539F38-B5FC-4B41-81C5-E7F038A2E34E}" presName="hierRoot2" presStyleCnt="0">
        <dgm:presLayoutVars>
          <dgm:hierBranch val="init"/>
        </dgm:presLayoutVars>
      </dgm:prSet>
      <dgm:spPr/>
    </dgm:pt>
    <dgm:pt modelId="{3336261E-8CF1-4A44-858D-7F28924CE54F}" type="pres">
      <dgm:prSet presAssocID="{EC539F38-B5FC-4B41-81C5-E7F038A2E34E}" presName="rootComposite" presStyleCnt="0"/>
      <dgm:spPr/>
    </dgm:pt>
    <dgm:pt modelId="{C84B0432-014E-490C-B80F-AF6AAC048A96}" type="pres">
      <dgm:prSet presAssocID="{EC539F38-B5FC-4B41-81C5-E7F038A2E34E}" presName="rootText" presStyleLbl="node2" presStyleIdx="0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F4E7D8C8-F163-40B2-9796-57F52DB32049}" type="pres">
      <dgm:prSet presAssocID="{EC539F38-B5FC-4B41-81C5-E7F038A2E34E}" presName="rootConnector" presStyleLbl="node2" presStyleIdx="0" presStyleCnt="4"/>
      <dgm:spPr/>
      <dgm:t>
        <a:bodyPr/>
        <a:lstStyle/>
        <a:p>
          <a:endParaRPr lang="ru-RU"/>
        </a:p>
      </dgm:t>
    </dgm:pt>
    <dgm:pt modelId="{EE18B9D2-A29D-43FA-B5D7-39157A43F080}" type="pres">
      <dgm:prSet presAssocID="{EC539F38-B5FC-4B41-81C5-E7F038A2E34E}" presName="hierChild4" presStyleCnt="0"/>
      <dgm:spPr/>
    </dgm:pt>
    <dgm:pt modelId="{161667C6-22DE-49E3-B254-7CFA2819BD41}" type="pres">
      <dgm:prSet presAssocID="{EC539F38-B5FC-4B41-81C5-E7F038A2E34E}" presName="hierChild5" presStyleCnt="0"/>
      <dgm:spPr/>
    </dgm:pt>
    <dgm:pt modelId="{14173FF8-912A-43AB-B18E-9FA02CF2400D}" type="pres">
      <dgm:prSet presAssocID="{F03276BA-BF75-4142-9B01-1F76F466EA47}" presName="Name37" presStyleLbl="parChTrans1D2" presStyleIdx="1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829279" y="0"/>
              </a:moveTo>
              <a:lnTo>
                <a:pt x="829279" y="3103190"/>
              </a:lnTo>
              <a:lnTo>
                <a:pt x="0" y="3103190"/>
              </a:lnTo>
              <a:lnTo>
                <a:pt x="0" y="326546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963CF70C-664E-4B75-9432-02B8A8EE1308}" type="pres">
      <dgm:prSet presAssocID="{301DFDE4-BE6D-4F9D-AD29-690F56D706DA}" presName="hierRoot2" presStyleCnt="0">
        <dgm:presLayoutVars>
          <dgm:hierBranch val="init"/>
        </dgm:presLayoutVars>
      </dgm:prSet>
      <dgm:spPr/>
    </dgm:pt>
    <dgm:pt modelId="{17857E7B-B586-46B8-B99B-6855CFF37A70}" type="pres">
      <dgm:prSet presAssocID="{301DFDE4-BE6D-4F9D-AD29-690F56D706DA}" presName="rootComposite" presStyleCnt="0"/>
      <dgm:spPr/>
    </dgm:pt>
    <dgm:pt modelId="{97D8742A-FE14-475B-805F-2103C5C229C1}" type="pres">
      <dgm:prSet presAssocID="{301DFDE4-BE6D-4F9D-AD29-690F56D706DA}" presName="rootText" presStyleLbl="node2" presStyleIdx="1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41FF2753-428A-4F1A-84DD-84B431509BC2}" type="pres">
      <dgm:prSet presAssocID="{301DFDE4-BE6D-4F9D-AD29-690F56D706DA}" presName="rootConnector" presStyleLbl="node2" presStyleIdx="1" presStyleCnt="4"/>
      <dgm:spPr/>
      <dgm:t>
        <a:bodyPr/>
        <a:lstStyle/>
        <a:p>
          <a:endParaRPr lang="ru-RU"/>
        </a:p>
      </dgm:t>
    </dgm:pt>
    <dgm:pt modelId="{4F36E183-7DF8-4E91-B8EC-3561B70A337A}" type="pres">
      <dgm:prSet presAssocID="{301DFDE4-BE6D-4F9D-AD29-690F56D706DA}" presName="hierChild4" presStyleCnt="0"/>
      <dgm:spPr/>
    </dgm:pt>
    <dgm:pt modelId="{1EE8494A-2839-478A-BAA2-96ECF3A16130}" type="pres">
      <dgm:prSet presAssocID="{301DFDE4-BE6D-4F9D-AD29-690F56D706DA}" presName="hierChild5" presStyleCnt="0"/>
      <dgm:spPr/>
    </dgm:pt>
    <dgm:pt modelId="{113EE960-9145-4D7A-923F-A53080AD9375}" type="pres">
      <dgm:prSet presAssocID="{EACD4190-876F-4055-A5B2-29CCCD5FED21}" presName="Name37" presStyleLbl="parChTrans1D2" presStyleIdx="2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190"/>
              </a:lnTo>
              <a:lnTo>
                <a:pt x="1040703" y="3103190"/>
              </a:lnTo>
              <a:lnTo>
                <a:pt x="1040703" y="326546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4C90AA4-0508-424C-9C99-9E222456481C}" type="pres">
      <dgm:prSet presAssocID="{353ABE0F-C0CD-4FB3-B880-F61D7477D1F7}" presName="hierRoot2" presStyleCnt="0">
        <dgm:presLayoutVars>
          <dgm:hierBranch val="init"/>
        </dgm:presLayoutVars>
      </dgm:prSet>
      <dgm:spPr/>
    </dgm:pt>
    <dgm:pt modelId="{EE010247-9C32-4445-8DAA-876AEA1B0146}" type="pres">
      <dgm:prSet presAssocID="{353ABE0F-C0CD-4FB3-B880-F61D7477D1F7}" presName="rootComposite" presStyleCnt="0"/>
      <dgm:spPr/>
    </dgm:pt>
    <dgm:pt modelId="{9EE25451-A705-445C-A750-6B301B2FCE3E}" type="pres">
      <dgm:prSet presAssocID="{353ABE0F-C0CD-4FB3-B880-F61D7477D1F7}" presName="rootText" presStyleLbl="node2" presStyleIdx="2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83ACB55-34DD-4C73-8053-16F4429A26D7}" type="pres">
      <dgm:prSet presAssocID="{353ABE0F-C0CD-4FB3-B880-F61D7477D1F7}" presName="rootConnector" presStyleLbl="node2" presStyleIdx="2" presStyleCnt="4"/>
      <dgm:spPr/>
      <dgm:t>
        <a:bodyPr/>
        <a:lstStyle/>
        <a:p>
          <a:endParaRPr lang="ru-RU"/>
        </a:p>
      </dgm:t>
    </dgm:pt>
    <dgm:pt modelId="{D7C4C1F5-34FC-4A3E-9923-DD5CDD1347BA}" type="pres">
      <dgm:prSet presAssocID="{353ABE0F-C0CD-4FB3-B880-F61D7477D1F7}" presName="hierChild4" presStyleCnt="0"/>
      <dgm:spPr/>
    </dgm:pt>
    <dgm:pt modelId="{9044DA32-3CDD-429C-8678-C39FF2F237C7}" type="pres">
      <dgm:prSet presAssocID="{353ABE0F-C0CD-4FB3-B880-F61D7477D1F7}" presName="hierChild5" presStyleCnt="0"/>
      <dgm:spPr/>
    </dgm:pt>
    <dgm:pt modelId="{4B0B30A1-C8CF-4AC6-8B4E-98EB1ABF9A09}" type="pres">
      <dgm:prSet presAssocID="{F6BF0B3B-9C28-4FD1-8ACD-DB37EF6B95CF}" presName="Name37" presStyleLbl="parChTrans1D2" presStyleIdx="3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190"/>
              </a:lnTo>
              <a:lnTo>
                <a:pt x="2910686" y="3103190"/>
              </a:lnTo>
              <a:lnTo>
                <a:pt x="2910686" y="3265461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30C9FE4-9014-4166-B16D-888B2ED27554}" type="pres">
      <dgm:prSet presAssocID="{4C7E109E-B8B9-43B0-84B8-1C1001BBFF1C}" presName="hierRoot2" presStyleCnt="0">
        <dgm:presLayoutVars>
          <dgm:hierBranch val="init"/>
        </dgm:presLayoutVars>
      </dgm:prSet>
      <dgm:spPr/>
    </dgm:pt>
    <dgm:pt modelId="{C19259C7-C5A3-4F0A-9CE0-3D7C5E0B8585}" type="pres">
      <dgm:prSet presAssocID="{4C7E109E-B8B9-43B0-84B8-1C1001BBFF1C}" presName="rootComposite" presStyleCnt="0"/>
      <dgm:spPr/>
    </dgm:pt>
    <dgm:pt modelId="{C62A1D33-CBEE-4B92-81AB-4BA6729D5590}" type="pres">
      <dgm:prSet presAssocID="{4C7E109E-B8B9-43B0-84B8-1C1001BBFF1C}" presName="rootText" presStyleLbl="node2" presStyleIdx="3" presStyleCnt="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89DEB21-115D-4B2C-9CE7-079C1D04EC70}" type="pres">
      <dgm:prSet presAssocID="{4C7E109E-B8B9-43B0-84B8-1C1001BBFF1C}" presName="rootConnector" presStyleLbl="node2" presStyleIdx="3" presStyleCnt="4"/>
      <dgm:spPr/>
      <dgm:t>
        <a:bodyPr/>
        <a:lstStyle/>
        <a:p>
          <a:endParaRPr lang="ru-RU"/>
        </a:p>
      </dgm:t>
    </dgm:pt>
    <dgm:pt modelId="{94DB0419-C6D0-492C-A32C-229137C93A63}" type="pres">
      <dgm:prSet presAssocID="{4C7E109E-B8B9-43B0-84B8-1C1001BBFF1C}" presName="hierChild4" presStyleCnt="0"/>
      <dgm:spPr/>
    </dgm:pt>
    <dgm:pt modelId="{3B9BE1E1-51AE-4E87-A4E2-9EF2F6BF127B}" type="pres">
      <dgm:prSet presAssocID="{4C7E109E-B8B9-43B0-84B8-1C1001BBFF1C}" presName="hierChild5" presStyleCnt="0"/>
      <dgm:spPr/>
    </dgm:pt>
    <dgm:pt modelId="{FECBB5D4-DB2D-4047-8D13-84BD5076AA38}" type="pres">
      <dgm:prSet presAssocID="{F46E7F43-8FC6-4D40-95E9-122934598F69}" presName="hierChild3" presStyleCnt="0"/>
      <dgm:spPr/>
    </dgm:pt>
    <dgm:pt modelId="{B8D5680B-D8F3-405F-9158-DE7177696E71}" type="pres">
      <dgm:prSet presAssocID="{52A5D2FA-E2A4-446E-801F-9238753F307D}" presName="Name111" presStyleLbl="parChTrans1D2" presStyleIdx="4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3420"/>
              </a:lnTo>
              <a:lnTo>
                <a:pt x="512255" y="118342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3F267E6-B0DA-4BBA-B0C7-45B8904C903C}" type="pres">
      <dgm:prSet presAssocID="{5A728510-2A2F-44B9-9347-493718CE2A0E}" presName="hierRoot3" presStyleCnt="0">
        <dgm:presLayoutVars>
          <dgm:hierBranch val="init"/>
        </dgm:presLayoutVars>
      </dgm:prSet>
      <dgm:spPr/>
    </dgm:pt>
    <dgm:pt modelId="{4E345F61-28DE-46BD-90F2-D54409BCFBAB}" type="pres">
      <dgm:prSet presAssocID="{5A728510-2A2F-44B9-9347-493718CE2A0E}" presName="rootComposite3" presStyleCnt="0"/>
      <dgm:spPr/>
    </dgm:pt>
    <dgm:pt modelId="{6089D728-68DF-4BDD-93E0-B42CFB38A636}" type="pres">
      <dgm:prSet presAssocID="{5A728510-2A2F-44B9-9347-493718CE2A0E}" presName="rootText3" presStyleLbl="asst0" presStyleIdx="0" presStyleCnt="3" custLinFactNeighborX="15806" custLinFactNeighborY="-3544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3008F44C-E8D6-43E3-8C21-8453C045253B}" type="pres">
      <dgm:prSet presAssocID="{5A728510-2A2F-44B9-9347-493718CE2A0E}" presName="rootConnector3" presStyleLbl="asst0" presStyleIdx="0" presStyleCnt="3"/>
      <dgm:spPr/>
      <dgm:t>
        <a:bodyPr/>
        <a:lstStyle/>
        <a:p>
          <a:endParaRPr lang="ru-RU"/>
        </a:p>
      </dgm:t>
    </dgm:pt>
    <dgm:pt modelId="{DCB0DEA0-B626-4C0C-A180-D07B9A4B15F7}" type="pres">
      <dgm:prSet presAssocID="{5A728510-2A2F-44B9-9347-493718CE2A0E}" presName="hierChild6" presStyleCnt="0"/>
      <dgm:spPr/>
    </dgm:pt>
    <dgm:pt modelId="{691D6F45-546A-4C9D-B037-1E6E58E2F80D}" type="pres">
      <dgm:prSet presAssocID="{5A728510-2A2F-44B9-9347-493718CE2A0E}" presName="hierChild7" presStyleCnt="0"/>
      <dgm:spPr/>
    </dgm:pt>
    <dgm:pt modelId="{F763DF40-9A33-4381-A24D-B0D8ED4FBB54}" type="pres">
      <dgm:prSet presAssocID="{6C9CCBBD-38BC-4B03-BCEF-970550E3C402}" presName="Name111" presStyleLbl="parChTrans1D2" presStyleIdx="5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7312"/>
              </a:lnTo>
              <a:lnTo>
                <a:pt x="530120" y="229731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3353E412-81DE-4FE4-9DF3-CD37EDA3AB0A}" type="pres">
      <dgm:prSet presAssocID="{9B84AB3F-8589-4649-A260-02A30A423132}" presName="hierRoot3" presStyleCnt="0">
        <dgm:presLayoutVars>
          <dgm:hierBranch val="init"/>
        </dgm:presLayoutVars>
      </dgm:prSet>
      <dgm:spPr/>
    </dgm:pt>
    <dgm:pt modelId="{1AA856F9-FA56-4D9A-9EB0-6849A057B752}" type="pres">
      <dgm:prSet presAssocID="{9B84AB3F-8589-4649-A260-02A30A423132}" presName="rootComposite3" presStyleCnt="0"/>
      <dgm:spPr/>
    </dgm:pt>
    <dgm:pt modelId="{6CB76D77-332F-4FA7-A787-99FC48C6DE6A}" type="pres">
      <dgm:prSet presAssocID="{9B84AB3F-8589-4649-A260-02A30A423132}" presName="rootText3" presStyleLbl="asst0" presStyleIdx="1" presStyleCnt="3" custFlipHor="1" custScaleX="98224" custLinFactX="37074" custLinFactNeighborX="100000" custLinFactNeighborY="-3329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F13EF01-E327-4D82-8B8D-22F40A709685}" type="pres">
      <dgm:prSet presAssocID="{9B84AB3F-8589-4649-A260-02A30A423132}" presName="rootConnector3" presStyleLbl="asst0" presStyleIdx="1" presStyleCnt="3"/>
      <dgm:spPr/>
      <dgm:t>
        <a:bodyPr/>
        <a:lstStyle/>
        <a:p>
          <a:endParaRPr lang="ru-RU"/>
        </a:p>
      </dgm:t>
    </dgm:pt>
    <dgm:pt modelId="{7FC99647-3639-492F-BE77-904EDB0DBAD2}" type="pres">
      <dgm:prSet presAssocID="{9B84AB3F-8589-4649-A260-02A30A423132}" presName="hierChild6" presStyleCnt="0"/>
      <dgm:spPr/>
    </dgm:pt>
    <dgm:pt modelId="{AF8BE816-B208-495A-9B5F-5F09CCBA988D}" type="pres">
      <dgm:prSet presAssocID="{9B84AB3F-8589-4649-A260-02A30A423132}" presName="hierChild7" presStyleCnt="0"/>
      <dgm:spPr/>
    </dgm:pt>
    <dgm:pt modelId="{FB7C47D8-05A4-4C3D-A81C-341FB49D23AA}" type="pres">
      <dgm:prSet presAssocID="{42148227-6B6A-4875-AA42-600C81EED1E6}" presName="Name111" presStyleLbl="parChTrans1D2" presStyleIdx="6" presStyleCnt="7"/>
      <dgm:spPr>
        <a:custGeom>
          <a:avLst/>
          <a:gdLst/>
          <a:ahLst/>
          <a:cxnLst/>
          <a:rect l="0" t="0" r="0" b="0"/>
          <a:pathLst>
            <a:path>
              <a:moveTo>
                <a:pt x="470181" y="0"/>
              </a:moveTo>
              <a:lnTo>
                <a:pt x="470181" y="2025422"/>
              </a:lnTo>
              <a:lnTo>
                <a:pt x="0" y="202542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AD9F35A1-D8F7-4F33-9FD0-20EE3CC5EB55}" type="pres">
      <dgm:prSet presAssocID="{5DFDD2CF-4D92-4F7E-A2C8-B58761B28358}" presName="hierRoot3" presStyleCnt="0">
        <dgm:presLayoutVars>
          <dgm:hierBranch val="init"/>
        </dgm:presLayoutVars>
      </dgm:prSet>
      <dgm:spPr/>
    </dgm:pt>
    <dgm:pt modelId="{77A0A129-5A98-4288-97A3-0CECFC072634}" type="pres">
      <dgm:prSet presAssocID="{5DFDD2CF-4D92-4F7E-A2C8-B58761B28358}" presName="rootComposite3" presStyleCnt="0"/>
      <dgm:spPr/>
    </dgm:pt>
    <dgm:pt modelId="{7DA3D8E3-871C-4453-A94F-E7E8C7383713}" type="pres">
      <dgm:prSet presAssocID="{5DFDD2CF-4D92-4F7E-A2C8-B58761B28358}" presName="rootText3" presStyleLbl="asst0" presStyleIdx="2" presStyleCnt="3" custLinFactX="-47764" custLinFactNeighborX="-100000" custLinFactNeighborY="-68477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19CF4732-F4D0-4D37-8767-C79CDADE4E10}" type="pres">
      <dgm:prSet presAssocID="{5DFDD2CF-4D92-4F7E-A2C8-B58761B28358}" presName="rootConnector3" presStyleLbl="asst0" presStyleIdx="2" presStyleCnt="3"/>
      <dgm:spPr/>
      <dgm:t>
        <a:bodyPr/>
        <a:lstStyle/>
        <a:p>
          <a:endParaRPr lang="ru-RU"/>
        </a:p>
      </dgm:t>
    </dgm:pt>
    <dgm:pt modelId="{0AB66148-D88B-4677-8787-3487702F31EA}" type="pres">
      <dgm:prSet presAssocID="{5DFDD2CF-4D92-4F7E-A2C8-B58761B28358}" presName="hierChild6" presStyleCnt="0"/>
      <dgm:spPr/>
    </dgm:pt>
    <dgm:pt modelId="{1DB30206-FD13-43C4-932D-810001827CE0}" type="pres">
      <dgm:prSet presAssocID="{5DFDD2CF-4D92-4F7E-A2C8-B58761B28358}" presName="hierChild7" presStyleCnt="0"/>
      <dgm:spPr/>
    </dgm:pt>
  </dgm:ptLst>
  <dgm:cxnLst>
    <dgm:cxn modelId="{85FF056D-FFD8-4BC6-A0A0-50C2C57C6D51}" type="presOf" srcId="{6C9CCBBD-38BC-4B03-BCEF-970550E3C402}" destId="{F763DF40-9A33-4381-A24D-B0D8ED4FBB54}" srcOrd="0" destOrd="0" presId="urn:microsoft.com/office/officeart/2005/8/layout/orgChart1"/>
    <dgm:cxn modelId="{AC77ED00-F559-4181-87C9-E74F63060C71}" type="presOf" srcId="{52A5D2FA-E2A4-446E-801F-9238753F307D}" destId="{B8D5680B-D8F3-405F-9158-DE7177696E71}" srcOrd="0" destOrd="0" presId="urn:microsoft.com/office/officeart/2005/8/layout/orgChart1"/>
    <dgm:cxn modelId="{69E348AA-59F7-4F67-A8BB-1ECC3D365B16}" srcId="{F46E7F43-8FC6-4D40-95E9-122934598F69}" destId="{4C7E109E-B8B9-43B0-84B8-1C1001BBFF1C}" srcOrd="6" destOrd="0" parTransId="{F6BF0B3B-9C28-4FD1-8ACD-DB37EF6B95CF}" sibTransId="{D2EB6603-A277-4F78-BC2F-469C078CA3CC}"/>
    <dgm:cxn modelId="{E0F9A41F-E2EA-4BB0-B69B-D67EF8FEC31C}" type="presOf" srcId="{EC539F38-B5FC-4B41-81C5-E7F038A2E34E}" destId="{F4E7D8C8-F163-40B2-9796-57F52DB32049}" srcOrd="1" destOrd="0" presId="urn:microsoft.com/office/officeart/2005/8/layout/orgChart1"/>
    <dgm:cxn modelId="{69FDAF13-DC6E-4811-9F85-5021CDBF127A}" type="presOf" srcId="{4C7E109E-B8B9-43B0-84B8-1C1001BBFF1C}" destId="{089DEB21-115D-4B2C-9CE7-079C1D04EC70}" srcOrd="1" destOrd="0" presId="urn:microsoft.com/office/officeart/2005/8/layout/orgChart1"/>
    <dgm:cxn modelId="{4E70A3C3-5280-4EAF-A1A5-EBEAA2DA2AC9}" srcId="{F46E7F43-8FC6-4D40-95E9-122934598F69}" destId="{5DFDD2CF-4D92-4F7E-A2C8-B58761B28358}" srcOrd="2" destOrd="0" parTransId="{42148227-6B6A-4875-AA42-600C81EED1E6}" sibTransId="{2559C9AD-7266-4474-A82F-DDD6BC63CD37}"/>
    <dgm:cxn modelId="{FE6683C9-C56C-4A85-AB94-B8EDF161741E}" type="presOf" srcId="{9B84AB3F-8589-4649-A260-02A30A423132}" destId="{0F13EF01-E327-4D82-8B8D-22F40A709685}" srcOrd="1" destOrd="0" presId="urn:microsoft.com/office/officeart/2005/8/layout/orgChart1"/>
    <dgm:cxn modelId="{C49DA742-091D-4A98-9404-6CEB3E492512}" type="presOf" srcId="{301DFDE4-BE6D-4F9D-AD29-690F56D706DA}" destId="{41FF2753-428A-4F1A-84DD-84B431509BC2}" srcOrd="1" destOrd="0" presId="urn:microsoft.com/office/officeart/2005/8/layout/orgChart1"/>
    <dgm:cxn modelId="{6774B8D3-0856-4422-9F19-0419E66CCB21}" srcId="{F46E7F43-8FC6-4D40-95E9-122934598F69}" destId="{EC539F38-B5FC-4B41-81C5-E7F038A2E34E}" srcOrd="3" destOrd="0" parTransId="{83890F5E-9376-463E-8389-F13C438E6CBF}" sibTransId="{C779D1A2-DD92-4EB7-B322-046E88176ACB}"/>
    <dgm:cxn modelId="{5AB2A59B-9A9E-4171-A66B-E23A6619BB9A}" type="presOf" srcId="{EC539F38-B5FC-4B41-81C5-E7F038A2E34E}" destId="{C84B0432-014E-490C-B80F-AF6AAC048A96}" srcOrd="0" destOrd="0" presId="urn:microsoft.com/office/officeart/2005/8/layout/orgChart1"/>
    <dgm:cxn modelId="{F92F1013-542F-4CB1-8121-4B617BDB2E09}" type="presOf" srcId="{F46E7F43-8FC6-4D40-95E9-122934598F69}" destId="{010694ED-01D6-4FFE-8D13-59D35FFF7A2C}" srcOrd="0" destOrd="0" presId="urn:microsoft.com/office/officeart/2005/8/layout/orgChart1"/>
    <dgm:cxn modelId="{559B000B-8F7E-4B2E-A281-56478D67E27F}" srcId="{F46E7F43-8FC6-4D40-95E9-122934598F69}" destId="{301DFDE4-BE6D-4F9D-AD29-690F56D706DA}" srcOrd="4" destOrd="0" parTransId="{F03276BA-BF75-4142-9B01-1F76F466EA47}" sibTransId="{C6E52C96-9C7B-4EEF-BE8E-6D00AB563BFA}"/>
    <dgm:cxn modelId="{43952CEE-F4B8-49FC-B617-A1EB20E42B44}" type="presOf" srcId="{301DFDE4-BE6D-4F9D-AD29-690F56D706DA}" destId="{97D8742A-FE14-475B-805F-2103C5C229C1}" srcOrd="0" destOrd="0" presId="urn:microsoft.com/office/officeart/2005/8/layout/orgChart1"/>
    <dgm:cxn modelId="{CF22A384-497E-4982-8B92-1A1428C00548}" type="presOf" srcId="{A12797D9-058F-4A0A-AA28-926DEEFCFE92}" destId="{05F4F3D2-69DD-4044-99C9-8DBCAADE4D85}" srcOrd="0" destOrd="0" presId="urn:microsoft.com/office/officeart/2005/8/layout/orgChart1"/>
    <dgm:cxn modelId="{56FD4CAD-4A2E-4252-B274-23A22FB4F201}" type="presOf" srcId="{83890F5E-9376-463E-8389-F13C438E6CBF}" destId="{FBD2F698-B6AB-4ADB-A56F-A7543B891BE9}" srcOrd="0" destOrd="0" presId="urn:microsoft.com/office/officeart/2005/8/layout/orgChart1"/>
    <dgm:cxn modelId="{85D8FE64-2455-48A7-9455-E233AE142E4D}" srcId="{F46E7F43-8FC6-4D40-95E9-122934598F69}" destId="{9B84AB3F-8589-4649-A260-02A30A423132}" srcOrd="1" destOrd="0" parTransId="{6C9CCBBD-38BC-4B03-BCEF-970550E3C402}" sibTransId="{07A3D314-210D-45BD-A794-0EE65AF8A275}"/>
    <dgm:cxn modelId="{750A0F07-600D-4F0B-B520-4DD9FA7E50FA}" srcId="{F46E7F43-8FC6-4D40-95E9-122934598F69}" destId="{5A728510-2A2F-44B9-9347-493718CE2A0E}" srcOrd="0" destOrd="0" parTransId="{52A5D2FA-E2A4-446E-801F-9238753F307D}" sibTransId="{484D667E-86FB-485B-A1D4-35C70FAAD889}"/>
    <dgm:cxn modelId="{81FB798C-DDB5-41AC-9F50-629DD92CE229}" type="presOf" srcId="{5DFDD2CF-4D92-4F7E-A2C8-B58761B28358}" destId="{19CF4732-F4D0-4D37-8767-C79CDADE4E10}" srcOrd="1" destOrd="0" presId="urn:microsoft.com/office/officeart/2005/8/layout/orgChart1"/>
    <dgm:cxn modelId="{8CB416C5-B88C-4B5D-81C9-99A433B57209}" type="presOf" srcId="{353ABE0F-C0CD-4FB3-B880-F61D7477D1F7}" destId="{9EE25451-A705-445C-A750-6B301B2FCE3E}" srcOrd="0" destOrd="0" presId="urn:microsoft.com/office/officeart/2005/8/layout/orgChart1"/>
    <dgm:cxn modelId="{188AD52C-458F-4B0D-9AC2-194333EFBB50}" srcId="{A12797D9-058F-4A0A-AA28-926DEEFCFE92}" destId="{F46E7F43-8FC6-4D40-95E9-122934598F69}" srcOrd="0" destOrd="0" parTransId="{732032F3-7870-4F47-8CF7-C5687FA20268}" sibTransId="{3A0AD1D5-0B0D-4916-8D10-06CD64EF05F4}"/>
    <dgm:cxn modelId="{6A89BE3D-6308-43A9-B90C-FE4E42EB6DB9}" type="presOf" srcId="{F46E7F43-8FC6-4D40-95E9-122934598F69}" destId="{36DA693C-33A8-4F43-B629-1CA3E30CCF54}" srcOrd="1" destOrd="0" presId="urn:microsoft.com/office/officeart/2005/8/layout/orgChart1"/>
    <dgm:cxn modelId="{2CB13F65-9E85-4AF2-9CEB-A36DAD6A6D7D}" type="presOf" srcId="{5A728510-2A2F-44B9-9347-493718CE2A0E}" destId="{6089D728-68DF-4BDD-93E0-B42CFB38A636}" srcOrd="0" destOrd="0" presId="urn:microsoft.com/office/officeart/2005/8/layout/orgChart1"/>
    <dgm:cxn modelId="{59CD7A75-0200-4484-A595-6C8E99A993DE}" type="presOf" srcId="{EACD4190-876F-4055-A5B2-29CCCD5FED21}" destId="{113EE960-9145-4D7A-923F-A53080AD9375}" srcOrd="0" destOrd="0" presId="urn:microsoft.com/office/officeart/2005/8/layout/orgChart1"/>
    <dgm:cxn modelId="{47AF50E6-8802-46EB-A904-ED784343DFAC}" type="presOf" srcId="{F03276BA-BF75-4142-9B01-1F76F466EA47}" destId="{14173FF8-912A-43AB-B18E-9FA02CF2400D}" srcOrd="0" destOrd="0" presId="urn:microsoft.com/office/officeart/2005/8/layout/orgChart1"/>
    <dgm:cxn modelId="{BDCBE409-7D44-4BB2-9EC3-2E521D826A19}" type="presOf" srcId="{42148227-6B6A-4875-AA42-600C81EED1E6}" destId="{FB7C47D8-05A4-4C3D-A81C-341FB49D23AA}" srcOrd="0" destOrd="0" presId="urn:microsoft.com/office/officeart/2005/8/layout/orgChart1"/>
    <dgm:cxn modelId="{D40968B6-D207-4C34-A31E-C554D7122E26}" srcId="{F46E7F43-8FC6-4D40-95E9-122934598F69}" destId="{353ABE0F-C0CD-4FB3-B880-F61D7477D1F7}" srcOrd="5" destOrd="0" parTransId="{EACD4190-876F-4055-A5B2-29CCCD5FED21}" sibTransId="{4D7F1526-1F57-4886-9297-533B28CAB865}"/>
    <dgm:cxn modelId="{CABAA6CF-7687-4284-89CA-1CFE3C294223}" type="presOf" srcId="{353ABE0F-C0CD-4FB3-B880-F61D7477D1F7}" destId="{A83ACB55-34DD-4C73-8053-16F4429A26D7}" srcOrd="1" destOrd="0" presId="urn:microsoft.com/office/officeart/2005/8/layout/orgChart1"/>
    <dgm:cxn modelId="{AAD5B875-CA19-474E-A282-ECC95A44C9DD}" type="presOf" srcId="{5A728510-2A2F-44B9-9347-493718CE2A0E}" destId="{3008F44C-E8D6-43E3-8C21-8453C045253B}" srcOrd="1" destOrd="0" presId="urn:microsoft.com/office/officeart/2005/8/layout/orgChart1"/>
    <dgm:cxn modelId="{C3EDB0B0-7BFD-4FD8-98C7-DE1339053F21}" type="presOf" srcId="{9B84AB3F-8589-4649-A260-02A30A423132}" destId="{6CB76D77-332F-4FA7-A787-99FC48C6DE6A}" srcOrd="0" destOrd="0" presId="urn:microsoft.com/office/officeart/2005/8/layout/orgChart1"/>
    <dgm:cxn modelId="{559A76FF-FCB3-4632-9AB7-DDCC27B64EF3}" type="presOf" srcId="{5DFDD2CF-4D92-4F7E-A2C8-B58761B28358}" destId="{7DA3D8E3-871C-4453-A94F-E7E8C7383713}" srcOrd="0" destOrd="0" presId="urn:microsoft.com/office/officeart/2005/8/layout/orgChart1"/>
    <dgm:cxn modelId="{F4537D5A-A3E8-4F76-B278-D4D35018306B}" type="presOf" srcId="{F6BF0B3B-9C28-4FD1-8ACD-DB37EF6B95CF}" destId="{4B0B30A1-C8CF-4AC6-8B4E-98EB1ABF9A09}" srcOrd="0" destOrd="0" presId="urn:microsoft.com/office/officeart/2005/8/layout/orgChart1"/>
    <dgm:cxn modelId="{8D171566-984C-444B-9F84-5F8BA2B34BAC}" type="presOf" srcId="{4C7E109E-B8B9-43B0-84B8-1C1001BBFF1C}" destId="{C62A1D33-CBEE-4B92-81AB-4BA6729D5590}" srcOrd="0" destOrd="0" presId="urn:microsoft.com/office/officeart/2005/8/layout/orgChart1"/>
    <dgm:cxn modelId="{BAC59748-E95C-4D78-A464-94149453EE10}" type="presParOf" srcId="{05F4F3D2-69DD-4044-99C9-8DBCAADE4D85}" destId="{E980247F-9D73-40DA-AD53-7A2B87B3DD6B}" srcOrd="0" destOrd="0" presId="urn:microsoft.com/office/officeart/2005/8/layout/orgChart1"/>
    <dgm:cxn modelId="{213973A5-2980-4809-9BE4-6AE099793403}" type="presParOf" srcId="{E980247F-9D73-40DA-AD53-7A2B87B3DD6B}" destId="{9C4B64E6-D71C-4E4C-B518-6E96440D2829}" srcOrd="0" destOrd="0" presId="urn:microsoft.com/office/officeart/2005/8/layout/orgChart1"/>
    <dgm:cxn modelId="{4656C94B-BE46-4113-B459-8CDCE61DD590}" type="presParOf" srcId="{9C4B64E6-D71C-4E4C-B518-6E96440D2829}" destId="{010694ED-01D6-4FFE-8D13-59D35FFF7A2C}" srcOrd="0" destOrd="0" presId="urn:microsoft.com/office/officeart/2005/8/layout/orgChart1"/>
    <dgm:cxn modelId="{A3B2AD62-52C8-43C1-95FA-51F87FB3A5DC}" type="presParOf" srcId="{9C4B64E6-D71C-4E4C-B518-6E96440D2829}" destId="{36DA693C-33A8-4F43-B629-1CA3E30CCF54}" srcOrd="1" destOrd="0" presId="urn:microsoft.com/office/officeart/2005/8/layout/orgChart1"/>
    <dgm:cxn modelId="{E49E6DB8-25E0-434F-B8F9-9FBA10A3D79D}" type="presParOf" srcId="{E980247F-9D73-40DA-AD53-7A2B87B3DD6B}" destId="{542FE09B-7629-4760-B8A6-74CA4EABF5A6}" srcOrd="1" destOrd="0" presId="urn:microsoft.com/office/officeart/2005/8/layout/orgChart1"/>
    <dgm:cxn modelId="{B0C71C83-2635-4BA4-8F6E-3E2B241C0068}" type="presParOf" srcId="{542FE09B-7629-4760-B8A6-74CA4EABF5A6}" destId="{FBD2F698-B6AB-4ADB-A56F-A7543B891BE9}" srcOrd="0" destOrd="0" presId="urn:microsoft.com/office/officeart/2005/8/layout/orgChart1"/>
    <dgm:cxn modelId="{9D77B6EA-4F93-4118-A540-BA78921B916B}" type="presParOf" srcId="{542FE09B-7629-4760-B8A6-74CA4EABF5A6}" destId="{B6DFC993-FBD4-43C6-9BCC-E4D234E5F085}" srcOrd="1" destOrd="0" presId="urn:microsoft.com/office/officeart/2005/8/layout/orgChart1"/>
    <dgm:cxn modelId="{DD57E394-51AC-4A2C-8BDE-73238FF120AB}" type="presParOf" srcId="{B6DFC993-FBD4-43C6-9BCC-E4D234E5F085}" destId="{3336261E-8CF1-4A44-858D-7F28924CE54F}" srcOrd="0" destOrd="0" presId="urn:microsoft.com/office/officeart/2005/8/layout/orgChart1"/>
    <dgm:cxn modelId="{8D048E09-74A7-4A5D-901E-7A5B742A8305}" type="presParOf" srcId="{3336261E-8CF1-4A44-858D-7F28924CE54F}" destId="{C84B0432-014E-490C-B80F-AF6AAC048A96}" srcOrd="0" destOrd="0" presId="urn:microsoft.com/office/officeart/2005/8/layout/orgChart1"/>
    <dgm:cxn modelId="{2BD207FF-CDB5-4F0F-B4A8-08768F0D952D}" type="presParOf" srcId="{3336261E-8CF1-4A44-858D-7F28924CE54F}" destId="{F4E7D8C8-F163-40B2-9796-57F52DB32049}" srcOrd="1" destOrd="0" presId="urn:microsoft.com/office/officeart/2005/8/layout/orgChart1"/>
    <dgm:cxn modelId="{1C3C21D3-F022-4F8E-902B-B5F140ABDBBD}" type="presParOf" srcId="{B6DFC993-FBD4-43C6-9BCC-E4D234E5F085}" destId="{EE18B9D2-A29D-43FA-B5D7-39157A43F080}" srcOrd="1" destOrd="0" presId="urn:microsoft.com/office/officeart/2005/8/layout/orgChart1"/>
    <dgm:cxn modelId="{16D161B9-A6F0-4F9C-8A15-8A4C9FD10681}" type="presParOf" srcId="{B6DFC993-FBD4-43C6-9BCC-E4D234E5F085}" destId="{161667C6-22DE-49E3-B254-7CFA2819BD41}" srcOrd="2" destOrd="0" presId="urn:microsoft.com/office/officeart/2005/8/layout/orgChart1"/>
    <dgm:cxn modelId="{9C0C3061-3879-4B48-A90F-DD801EE92169}" type="presParOf" srcId="{542FE09B-7629-4760-B8A6-74CA4EABF5A6}" destId="{14173FF8-912A-43AB-B18E-9FA02CF2400D}" srcOrd="2" destOrd="0" presId="urn:microsoft.com/office/officeart/2005/8/layout/orgChart1"/>
    <dgm:cxn modelId="{5BA99469-5B5B-4CD0-A17B-A37347BE2543}" type="presParOf" srcId="{542FE09B-7629-4760-B8A6-74CA4EABF5A6}" destId="{963CF70C-664E-4B75-9432-02B8A8EE1308}" srcOrd="3" destOrd="0" presId="urn:microsoft.com/office/officeart/2005/8/layout/orgChart1"/>
    <dgm:cxn modelId="{4844D122-6464-417A-8192-2442A7C179FB}" type="presParOf" srcId="{963CF70C-664E-4B75-9432-02B8A8EE1308}" destId="{17857E7B-B586-46B8-B99B-6855CFF37A70}" srcOrd="0" destOrd="0" presId="urn:microsoft.com/office/officeart/2005/8/layout/orgChart1"/>
    <dgm:cxn modelId="{C81F6994-E4F0-43A3-A012-D9B48AC65A18}" type="presParOf" srcId="{17857E7B-B586-46B8-B99B-6855CFF37A70}" destId="{97D8742A-FE14-475B-805F-2103C5C229C1}" srcOrd="0" destOrd="0" presId="urn:microsoft.com/office/officeart/2005/8/layout/orgChart1"/>
    <dgm:cxn modelId="{3B62792E-45BE-44EA-B44A-1EC0F1DB34EE}" type="presParOf" srcId="{17857E7B-B586-46B8-B99B-6855CFF37A70}" destId="{41FF2753-428A-4F1A-84DD-84B431509BC2}" srcOrd="1" destOrd="0" presId="urn:microsoft.com/office/officeart/2005/8/layout/orgChart1"/>
    <dgm:cxn modelId="{83D3BF77-A4CF-479E-9106-365E92DAF595}" type="presParOf" srcId="{963CF70C-664E-4B75-9432-02B8A8EE1308}" destId="{4F36E183-7DF8-4E91-B8EC-3561B70A337A}" srcOrd="1" destOrd="0" presId="urn:microsoft.com/office/officeart/2005/8/layout/orgChart1"/>
    <dgm:cxn modelId="{40D43155-8875-40F9-A125-9EFC7DA99C64}" type="presParOf" srcId="{963CF70C-664E-4B75-9432-02B8A8EE1308}" destId="{1EE8494A-2839-478A-BAA2-96ECF3A16130}" srcOrd="2" destOrd="0" presId="urn:microsoft.com/office/officeart/2005/8/layout/orgChart1"/>
    <dgm:cxn modelId="{8306D9EE-D5C1-42A4-A5C9-B85B3C7DF066}" type="presParOf" srcId="{542FE09B-7629-4760-B8A6-74CA4EABF5A6}" destId="{113EE960-9145-4D7A-923F-A53080AD9375}" srcOrd="4" destOrd="0" presId="urn:microsoft.com/office/officeart/2005/8/layout/orgChart1"/>
    <dgm:cxn modelId="{F27C0E65-1CD2-4803-9DCF-490FF0A0E3A3}" type="presParOf" srcId="{542FE09B-7629-4760-B8A6-74CA4EABF5A6}" destId="{04C90AA4-0508-424C-9C99-9E222456481C}" srcOrd="5" destOrd="0" presId="urn:microsoft.com/office/officeart/2005/8/layout/orgChart1"/>
    <dgm:cxn modelId="{B5BE288A-B7DF-4039-8010-C9F73F52532D}" type="presParOf" srcId="{04C90AA4-0508-424C-9C99-9E222456481C}" destId="{EE010247-9C32-4445-8DAA-876AEA1B0146}" srcOrd="0" destOrd="0" presId="urn:microsoft.com/office/officeart/2005/8/layout/orgChart1"/>
    <dgm:cxn modelId="{990749BD-936D-47F8-9268-F874E3AC6AB5}" type="presParOf" srcId="{EE010247-9C32-4445-8DAA-876AEA1B0146}" destId="{9EE25451-A705-445C-A750-6B301B2FCE3E}" srcOrd="0" destOrd="0" presId="urn:microsoft.com/office/officeart/2005/8/layout/orgChart1"/>
    <dgm:cxn modelId="{9CC35438-9239-4B58-AF93-52BA104EC5F0}" type="presParOf" srcId="{EE010247-9C32-4445-8DAA-876AEA1B0146}" destId="{A83ACB55-34DD-4C73-8053-16F4429A26D7}" srcOrd="1" destOrd="0" presId="urn:microsoft.com/office/officeart/2005/8/layout/orgChart1"/>
    <dgm:cxn modelId="{D6A72E72-5606-4946-8AF8-28BC763D41C0}" type="presParOf" srcId="{04C90AA4-0508-424C-9C99-9E222456481C}" destId="{D7C4C1F5-34FC-4A3E-9923-DD5CDD1347BA}" srcOrd="1" destOrd="0" presId="urn:microsoft.com/office/officeart/2005/8/layout/orgChart1"/>
    <dgm:cxn modelId="{FEA85910-E481-40E7-97C0-E1F1C47754D0}" type="presParOf" srcId="{04C90AA4-0508-424C-9C99-9E222456481C}" destId="{9044DA32-3CDD-429C-8678-C39FF2F237C7}" srcOrd="2" destOrd="0" presId="urn:microsoft.com/office/officeart/2005/8/layout/orgChart1"/>
    <dgm:cxn modelId="{5A74AB97-D25B-4691-B9ED-3230ADB3EB4C}" type="presParOf" srcId="{542FE09B-7629-4760-B8A6-74CA4EABF5A6}" destId="{4B0B30A1-C8CF-4AC6-8B4E-98EB1ABF9A09}" srcOrd="6" destOrd="0" presId="urn:microsoft.com/office/officeart/2005/8/layout/orgChart1"/>
    <dgm:cxn modelId="{678BEEA9-7DF9-463F-A0CE-C17AD3A0E3B4}" type="presParOf" srcId="{542FE09B-7629-4760-B8A6-74CA4EABF5A6}" destId="{030C9FE4-9014-4166-B16D-888B2ED27554}" srcOrd="7" destOrd="0" presId="urn:microsoft.com/office/officeart/2005/8/layout/orgChart1"/>
    <dgm:cxn modelId="{9420DF16-F26F-470E-AFD1-D3215438448E}" type="presParOf" srcId="{030C9FE4-9014-4166-B16D-888B2ED27554}" destId="{C19259C7-C5A3-4F0A-9CE0-3D7C5E0B8585}" srcOrd="0" destOrd="0" presId="urn:microsoft.com/office/officeart/2005/8/layout/orgChart1"/>
    <dgm:cxn modelId="{73DDA23D-FAA8-4012-8C42-F1D6DAD875FA}" type="presParOf" srcId="{C19259C7-C5A3-4F0A-9CE0-3D7C5E0B8585}" destId="{C62A1D33-CBEE-4B92-81AB-4BA6729D5590}" srcOrd="0" destOrd="0" presId="urn:microsoft.com/office/officeart/2005/8/layout/orgChart1"/>
    <dgm:cxn modelId="{47EE2179-6DBC-4964-AFFE-3F34BDBDFCC8}" type="presParOf" srcId="{C19259C7-C5A3-4F0A-9CE0-3D7C5E0B8585}" destId="{089DEB21-115D-4B2C-9CE7-079C1D04EC70}" srcOrd="1" destOrd="0" presId="urn:microsoft.com/office/officeart/2005/8/layout/orgChart1"/>
    <dgm:cxn modelId="{6E78C1D7-3787-4EE2-915C-7328D07DAC26}" type="presParOf" srcId="{030C9FE4-9014-4166-B16D-888B2ED27554}" destId="{94DB0419-C6D0-492C-A32C-229137C93A63}" srcOrd="1" destOrd="0" presId="urn:microsoft.com/office/officeart/2005/8/layout/orgChart1"/>
    <dgm:cxn modelId="{775778F8-47B1-45CF-9657-A46D09A597E4}" type="presParOf" srcId="{030C9FE4-9014-4166-B16D-888B2ED27554}" destId="{3B9BE1E1-51AE-4E87-A4E2-9EF2F6BF127B}" srcOrd="2" destOrd="0" presId="urn:microsoft.com/office/officeart/2005/8/layout/orgChart1"/>
    <dgm:cxn modelId="{E81A5038-97EF-4017-9413-A7E5E88AB1FB}" type="presParOf" srcId="{E980247F-9D73-40DA-AD53-7A2B87B3DD6B}" destId="{FECBB5D4-DB2D-4047-8D13-84BD5076AA38}" srcOrd="2" destOrd="0" presId="urn:microsoft.com/office/officeart/2005/8/layout/orgChart1"/>
    <dgm:cxn modelId="{0B4547D6-D767-4E2D-B59D-8A026333FC9C}" type="presParOf" srcId="{FECBB5D4-DB2D-4047-8D13-84BD5076AA38}" destId="{B8D5680B-D8F3-405F-9158-DE7177696E71}" srcOrd="0" destOrd="0" presId="urn:microsoft.com/office/officeart/2005/8/layout/orgChart1"/>
    <dgm:cxn modelId="{FC04CC04-CA02-4E4D-9F1C-4CC514D06F8E}" type="presParOf" srcId="{FECBB5D4-DB2D-4047-8D13-84BD5076AA38}" destId="{83F267E6-B0DA-4BBA-B0C7-45B8904C903C}" srcOrd="1" destOrd="0" presId="urn:microsoft.com/office/officeart/2005/8/layout/orgChart1"/>
    <dgm:cxn modelId="{00502166-751E-45C6-AB68-C726EC114679}" type="presParOf" srcId="{83F267E6-B0DA-4BBA-B0C7-45B8904C903C}" destId="{4E345F61-28DE-46BD-90F2-D54409BCFBAB}" srcOrd="0" destOrd="0" presId="urn:microsoft.com/office/officeart/2005/8/layout/orgChart1"/>
    <dgm:cxn modelId="{62C6925A-0F79-4213-A35D-68F426974048}" type="presParOf" srcId="{4E345F61-28DE-46BD-90F2-D54409BCFBAB}" destId="{6089D728-68DF-4BDD-93E0-B42CFB38A636}" srcOrd="0" destOrd="0" presId="urn:microsoft.com/office/officeart/2005/8/layout/orgChart1"/>
    <dgm:cxn modelId="{B108B195-191A-4B48-B4F8-BA807B03980F}" type="presParOf" srcId="{4E345F61-28DE-46BD-90F2-D54409BCFBAB}" destId="{3008F44C-E8D6-43E3-8C21-8453C045253B}" srcOrd="1" destOrd="0" presId="urn:microsoft.com/office/officeart/2005/8/layout/orgChart1"/>
    <dgm:cxn modelId="{6FFF39A7-D88C-4254-A9E1-D63D191B51EF}" type="presParOf" srcId="{83F267E6-B0DA-4BBA-B0C7-45B8904C903C}" destId="{DCB0DEA0-B626-4C0C-A180-D07B9A4B15F7}" srcOrd="1" destOrd="0" presId="urn:microsoft.com/office/officeart/2005/8/layout/orgChart1"/>
    <dgm:cxn modelId="{F5C8C8D1-E0D3-4B09-867D-4278F6EA2E8A}" type="presParOf" srcId="{83F267E6-B0DA-4BBA-B0C7-45B8904C903C}" destId="{691D6F45-546A-4C9D-B037-1E6E58E2F80D}" srcOrd="2" destOrd="0" presId="urn:microsoft.com/office/officeart/2005/8/layout/orgChart1"/>
    <dgm:cxn modelId="{380EFB57-3673-4272-8FA0-89C05957F13C}" type="presParOf" srcId="{FECBB5D4-DB2D-4047-8D13-84BD5076AA38}" destId="{F763DF40-9A33-4381-A24D-B0D8ED4FBB54}" srcOrd="2" destOrd="0" presId="urn:microsoft.com/office/officeart/2005/8/layout/orgChart1"/>
    <dgm:cxn modelId="{9FD6A013-378C-46FE-A534-16DBE03DCA07}" type="presParOf" srcId="{FECBB5D4-DB2D-4047-8D13-84BD5076AA38}" destId="{3353E412-81DE-4FE4-9DF3-CD37EDA3AB0A}" srcOrd="3" destOrd="0" presId="urn:microsoft.com/office/officeart/2005/8/layout/orgChart1"/>
    <dgm:cxn modelId="{FC9F21DE-0B99-44C5-A2DF-0CDABC630AF5}" type="presParOf" srcId="{3353E412-81DE-4FE4-9DF3-CD37EDA3AB0A}" destId="{1AA856F9-FA56-4D9A-9EB0-6849A057B752}" srcOrd="0" destOrd="0" presId="urn:microsoft.com/office/officeart/2005/8/layout/orgChart1"/>
    <dgm:cxn modelId="{2C9BB90E-1F1D-4E30-B2E0-59209EBFF8B3}" type="presParOf" srcId="{1AA856F9-FA56-4D9A-9EB0-6849A057B752}" destId="{6CB76D77-332F-4FA7-A787-99FC48C6DE6A}" srcOrd="0" destOrd="0" presId="urn:microsoft.com/office/officeart/2005/8/layout/orgChart1"/>
    <dgm:cxn modelId="{555FA69C-7E22-4DC6-AFF0-B8ABF33F8B2B}" type="presParOf" srcId="{1AA856F9-FA56-4D9A-9EB0-6849A057B752}" destId="{0F13EF01-E327-4D82-8B8D-22F40A709685}" srcOrd="1" destOrd="0" presId="urn:microsoft.com/office/officeart/2005/8/layout/orgChart1"/>
    <dgm:cxn modelId="{350F3F7F-B11B-4D9B-A4D1-67AF3FA31BC9}" type="presParOf" srcId="{3353E412-81DE-4FE4-9DF3-CD37EDA3AB0A}" destId="{7FC99647-3639-492F-BE77-904EDB0DBAD2}" srcOrd="1" destOrd="0" presId="urn:microsoft.com/office/officeart/2005/8/layout/orgChart1"/>
    <dgm:cxn modelId="{3F8DF90D-CDFA-4E21-A626-69A7C54ADCB2}" type="presParOf" srcId="{3353E412-81DE-4FE4-9DF3-CD37EDA3AB0A}" destId="{AF8BE816-B208-495A-9B5F-5F09CCBA988D}" srcOrd="2" destOrd="0" presId="urn:microsoft.com/office/officeart/2005/8/layout/orgChart1"/>
    <dgm:cxn modelId="{D9B36347-950E-445F-B878-7721A1959389}" type="presParOf" srcId="{FECBB5D4-DB2D-4047-8D13-84BD5076AA38}" destId="{FB7C47D8-05A4-4C3D-A81C-341FB49D23AA}" srcOrd="4" destOrd="0" presId="urn:microsoft.com/office/officeart/2005/8/layout/orgChart1"/>
    <dgm:cxn modelId="{7B8E4362-5CED-4DC5-B314-2BF9460CCEE9}" type="presParOf" srcId="{FECBB5D4-DB2D-4047-8D13-84BD5076AA38}" destId="{AD9F35A1-D8F7-4F33-9FD0-20EE3CC5EB55}" srcOrd="5" destOrd="0" presId="urn:microsoft.com/office/officeart/2005/8/layout/orgChart1"/>
    <dgm:cxn modelId="{D0A40D5A-4FCC-4E3E-ABDF-8D4A37BFAB60}" type="presParOf" srcId="{AD9F35A1-D8F7-4F33-9FD0-20EE3CC5EB55}" destId="{77A0A129-5A98-4288-97A3-0CECFC072634}" srcOrd="0" destOrd="0" presId="urn:microsoft.com/office/officeart/2005/8/layout/orgChart1"/>
    <dgm:cxn modelId="{5FB0C51A-EB71-43E1-B611-74ADECB8B4C3}" type="presParOf" srcId="{77A0A129-5A98-4288-97A3-0CECFC072634}" destId="{7DA3D8E3-871C-4453-A94F-E7E8C7383713}" srcOrd="0" destOrd="0" presId="urn:microsoft.com/office/officeart/2005/8/layout/orgChart1"/>
    <dgm:cxn modelId="{1A7CF1CB-76DC-4F6C-B317-71C60E6EB5A5}" type="presParOf" srcId="{77A0A129-5A98-4288-97A3-0CECFC072634}" destId="{19CF4732-F4D0-4D37-8767-C79CDADE4E10}" srcOrd="1" destOrd="0" presId="urn:microsoft.com/office/officeart/2005/8/layout/orgChart1"/>
    <dgm:cxn modelId="{51A8AF90-6B5E-4311-A7BE-E625DD3E005B}" type="presParOf" srcId="{AD9F35A1-D8F7-4F33-9FD0-20EE3CC5EB55}" destId="{0AB66148-D88B-4677-8787-3487702F31EA}" srcOrd="1" destOrd="0" presId="urn:microsoft.com/office/officeart/2005/8/layout/orgChart1"/>
    <dgm:cxn modelId="{3762E581-93A2-40FE-A8F6-7D6D66C2ECCE}" type="presParOf" srcId="{AD9F35A1-D8F7-4F33-9FD0-20EE3CC5EB55}" destId="{1DB30206-FD13-43C4-932D-810001827CE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C5761-2759-438F-ADA0-CB2801FCCD5F}">
      <dsp:nvSpPr>
        <dsp:cNvPr id="0" name=""/>
        <dsp:cNvSpPr/>
      </dsp:nvSpPr>
      <dsp:spPr>
        <a:xfrm>
          <a:off x="0" y="5"/>
          <a:ext cx="7157507" cy="5816215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В методологическую основу разработки и реализации  Федерального государственного образовательного стандарта дошкольного образования была заложена Концепция духовно-нравственного развития и воспитания личности гражданина России. </a:t>
          </a:r>
          <a:br>
            <a:rPr lang="ru-RU" sz="31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</a:br>
          <a:r>
            <a:rPr lang="ru-RU" sz="3100" b="1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ФГОС ДО выдвигает одним из основополагающих принципов дошкольного воспитания «приобщение детей к социокультурным нормам, традициям семьи, общества и государства».</a:t>
          </a:r>
          <a:endParaRPr lang="ru-RU" sz="3100" kern="1200" dirty="0">
            <a:solidFill>
              <a:schemeClr val="tx1"/>
            </a:solidFill>
            <a:effectLst/>
          </a:endParaRPr>
        </a:p>
      </dsp:txBody>
      <dsp:txXfrm>
        <a:off x="0" y="5"/>
        <a:ext cx="7157507" cy="58162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7D888-F74E-435B-99C3-91FEA901C687}">
      <dsp:nvSpPr>
        <dsp:cNvPr id="0" name=""/>
        <dsp:cNvSpPr/>
      </dsp:nvSpPr>
      <dsp:spPr>
        <a:xfrm>
          <a:off x="874" y="288027"/>
          <a:ext cx="7161051" cy="5240170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Стандарт направлен на решение ряда задач, в том числе и на «объединения обучение и воспитание в целостный образовательный процесс на основе духовно-нравственных и социокультурных  ценностей и принятых в обществе правил и норм поведения в интересах человека, семьи,  общества», «формирование общей культуры личности детей, в том числе ценностей здорового образа жизни, развитием их социальных, нравственных, эстетических, интеллектуальных, физических качеств, инициативности, самостоятельности и ответственности ребёнка…»</a:t>
          </a:r>
          <a:endParaRPr lang="ru-RU" sz="2700" b="1" kern="1200" dirty="0">
            <a:solidFill>
              <a:schemeClr val="tx1"/>
            </a:solidFill>
            <a:latin typeface="Calibri" pitchFamily="34" charset="0"/>
          </a:endParaRPr>
        </a:p>
      </dsp:txBody>
      <dsp:txXfrm>
        <a:off x="874" y="288027"/>
        <a:ext cx="7161051" cy="52401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505812-2A46-4212-9046-D00E1EDF9DE5}">
      <dsp:nvSpPr>
        <dsp:cNvPr id="0" name=""/>
        <dsp:cNvSpPr/>
      </dsp:nvSpPr>
      <dsp:spPr>
        <a:xfrm>
          <a:off x="2299237" y="2495954"/>
          <a:ext cx="537729" cy="1746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4758" y="0"/>
              </a:lnTo>
              <a:lnTo>
                <a:pt x="234758" y="1524908"/>
              </a:lnTo>
              <a:lnTo>
                <a:pt x="469516" y="1524908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sp:txBody>
      <dsp:txXfrm>
        <a:off x="2522418" y="3323496"/>
        <a:ext cx="91368" cy="91368"/>
      </dsp:txXfrm>
    </dsp:sp>
    <dsp:sp modelId="{AE250EC6-EBAC-4AFA-83A0-C3E192A91BDC}">
      <dsp:nvSpPr>
        <dsp:cNvPr id="0" name=""/>
        <dsp:cNvSpPr/>
      </dsp:nvSpPr>
      <dsp:spPr>
        <a:xfrm>
          <a:off x="2299237" y="2495954"/>
          <a:ext cx="622191" cy="592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632" y="0"/>
              </a:lnTo>
              <a:lnTo>
                <a:pt x="271632" y="517591"/>
              </a:lnTo>
              <a:lnTo>
                <a:pt x="543264" y="517591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sp:txBody>
      <dsp:txXfrm>
        <a:off x="2588848" y="2770864"/>
        <a:ext cx="42968" cy="42968"/>
      </dsp:txXfrm>
    </dsp:sp>
    <dsp:sp modelId="{54F113C3-208E-4F33-B296-CCDFE69A944D}">
      <dsp:nvSpPr>
        <dsp:cNvPr id="0" name=""/>
        <dsp:cNvSpPr/>
      </dsp:nvSpPr>
      <dsp:spPr>
        <a:xfrm>
          <a:off x="2299237" y="1903165"/>
          <a:ext cx="622191" cy="592789"/>
        </a:xfrm>
        <a:custGeom>
          <a:avLst/>
          <a:gdLst/>
          <a:ahLst/>
          <a:cxnLst/>
          <a:rect l="0" t="0" r="0" b="0"/>
          <a:pathLst>
            <a:path>
              <a:moveTo>
                <a:pt x="0" y="517591"/>
              </a:moveTo>
              <a:lnTo>
                <a:pt x="271632" y="517591"/>
              </a:lnTo>
              <a:lnTo>
                <a:pt x="271632" y="0"/>
              </a:lnTo>
              <a:lnTo>
                <a:pt x="543264" y="0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sp:txBody>
      <dsp:txXfrm>
        <a:off x="2588848" y="2178075"/>
        <a:ext cx="42968" cy="42968"/>
      </dsp:txXfrm>
    </dsp:sp>
    <dsp:sp modelId="{8AE6CD6D-5B88-42A1-A71C-C9953DEC08A4}">
      <dsp:nvSpPr>
        <dsp:cNvPr id="0" name=""/>
        <dsp:cNvSpPr/>
      </dsp:nvSpPr>
      <dsp:spPr>
        <a:xfrm>
          <a:off x="2299237" y="717586"/>
          <a:ext cx="622191" cy="1778367"/>
        </a:xfrm>
        <a:custGeom>
          <a:avLst/>
          <a:gdLst/>
          <a:ahLst/>
          <a:cxnLst/>
          <a:rect l="0" t="0" r="0" b="0"/>
          <a:pathLst>
            <a:path>
              <a:moveTo>
                <a:pt x="0" y="1552775"/>
              </a:moveTo>
              <a:lnTo>
                <a:pt x="271632" y="1552775"/>
              </a:lnTo>
              <a:lnTo>
                <a:pt x="271632" y="0"/>
              </a:lnTo>
              <a:lnTo>
                <a:pt x="543264" y="0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+mn-cs"/>
          </a:endParaRPr>
        </a:p>
      </dsp:txBody>
      <dsp:txXfrm>
        <a:off x="2563231" y="1559669"/>
        <a:ext cx="94203" cy="94203"/>
      </dsp:txXfrm>
    </dsp:sp>
    <dsp:sp modelId="{43C7FF92-AFA0-4F84-8DFF-CFBCA2B7D25E}">
      <dsp:nvSpPr>
        <dsp:cNvPr id="0" name=""/>
        <dsp:cNvSpPr/>
      </dsp:nvSpPr>
      <dsp:spPr>
        <a:xfrm rot="16200000">
          <a:off x="-670948" y="2021723"/>
          <a:ext cx="4991909" cy="948462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+mn-cs"/>
            </a:rPr>
            <a:t>Участники интерактивного музея</a:t>
          </a:r>
        </a:p>
      </dsp:txBody>
      <dsp:txXfrm>
        <a:off x="-670948" y="2021723"/>
        <a:ext cx="4991909" cy="948462"/>
      </dsp:txXfrm>
    </dsp:sp>
    <dsp:sp modelId="{82E9D143-414F-4AE5-ABF4-8411548E2268}">
      <dsp:nvSpPr>
        <dsp:cNvPr id="0" name=""/>
        <dsp:cNvSpPr/>
      </dsp:nvSpPr>
      <dsp:spPr>
        <a:xfrm>
          <a:off x="2921429" y="243355"/>
          <a:ext cx="3110957" cy="948462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Педагоги</a:t>
          </a:r>
        </a:p>
      </dsp:txBody>
      <dsp:txXfrm>
        <a:off x="2921429" y="243355"/>
        <a:ext cx="3110957" cy="948462"/>
      </dsp:txXfrm>
    </dsp:sp>
    <dsp:sp modelId="{39184519-BF53-4D64-8528-A4AF08945241}">
      <dsp:nvSpPr>
        <dsp:cNvPr id="0" name=""/>
        <dsp:cNvSpPr/>
      </dsp:nvSpPr>
      <dsp:spPr>
        <a:xfrm>
          <a:off x="2921429" y="1428933"/>
          <a:ext cx="3110957" cy="948462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Дети</a:t>
          </a:r>
        </a:p>
      </dsp:txBody>
      <dsp:txXfrm>
        <a:off x="2921429" y="1428933"/>
        <a:ext cx="3110957" cy="948462"/>
      </dsp:txXfrm>
    </dsp:sp>
    <dsp:sp modelId="{651BBF6A-1626-4200-B2FB-47B5DDFCF441}">
      <dsp:nvSpPr>
        <dsp:cNvPr id="0" name=""/>
        <dsp:cNvSpPr/>
      </dsp:nvSpPr>
      <dsp:spPr>
        <a:xfrm>
          <a:off x="2921429" y="2614512"/>
          <a:ext cx="3110957" cy="948462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Родители</a:t>
          </a:r>
        </a:p>
      </dsp:txBody>
      <dsp:txXfrm>
        <a:off x="2921429" y="2614512"/>
        <a:ext cx="3110957" cy="948462"/>
      </dsp:txXfrm>
    </dsp:sp>
    <dsp:sp modelId="{E7D19DC3-C042-4024-83E6-A290DA666F38}">
      <dsp:nvSpPr>
        <dsp:cNvPr id="0" name=""/>
        <dsp:cNvSpPr/>
      </dsp:nvSpPr>
      <dsp:spPr>
        <a:xfrm>
          <a:off x="2836966" y="3768174"/>
          <a:ext cx="4317698" cy="948462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Специалисты: детско-юношеской библиотеке, музея природы Бурятии и др.</a:t>
          </a:r>
        </a:p>
      </dsp:txBody>
      <dsp:txXfrm>
        <a:off x="2836966" y="3768174"/>
        <a:ext cx="4317698" cy="9484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C47D8-05A4-4C3D-A81C-341FB49D23AA}">
      <dsp:nvSpPr>
        <dsp:cNvPr id="0" name=""/>
        <dsp:cNvSpPr/>
      </dsp:nvSpPr>
      <dsp:spPr>
        <a:xfrm>
          <a:off x="1545440" y="1519113"/>
          <a:ext cx="2035959" cy="1279029"/>
        </a:xfrm>
        <a:custGeom>
          <a:avLst/>
          <a:gdLst/>
          <a:ahLst/>
          <a:cxnLst/>
          <a:rect l="0" t="0" r="0" b="0"/>
          <a:pathLst>
            <a:path>
              <a:moveTo>
                <a:pt x="470181" y="0"/>
              </a:moveTo>
              <a:lnTo>
                <a:pt x="470181" y="2025422"/>
              </a:lnTo>
              <a:lnTo>
                <a:pt x="0" y="2025422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3DF40-9A33-4381-A24D-B0D8ED4FBB54}">
      <dsp:nvSpPr>
        <dsp:cNvPr id="0" name=""/>
        <dsp:cNvSpPr/>
      </dsp:nvSpPr>
      <dsp:spPr>
        <a:xfrm>
          <a:off x="3581400" y="1519113"/>
          <a:ext cx="2063406" cy="4536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7312"/>
              </a:lnTo>
              <a:lnTo>
                <a:pt x="530120" y="2297312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D5680B-D8F3-405F-9158-DE7177696E71}">
      <dsp:nvSpPr>
        <dsp:cNvPr id="0" name=""/>
        <dsp:cNvSpPr/>
      </dsp:nvSpPr>
      <dsp:spPr>
        <a:xfrm>
          <a:off x="3535680" y="1519113"/>
          <a:ext cx="91440" cy="437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3420"/>
              </a:lnTo>
              <a:lnTo>
                <a:pt x="512255" y="1183420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B30A1-C8CF-4AC6-8B4E-98EB1ABF9A09}">
      <dsp:nvSpPr>
        <dsp:cNvPr id="0" name=""/>
        <dsp:cNvSpPr/>
      </dsp:nvSpPr>
      <dsp:spPr>
        <a:xfrm>
          <a:off x="3581400" y="1519113"/>
          <a:ext cx="2804974" cy="2519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190"/>
              </a:lnTo>
              <a:lnTo>
                <a:pt x="2910686" y="3103190"/>
              </a:lnTo>
              <a:lnTo>
                <a:pt x="2910686" y="3265461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3EE960-9145-4D7A-923F-A53080AD9375}">
      <dsp:nvSpPr>
        <dsp:cNvPr id="0" name=""/>
        <dsp:cNvSpPr/>
      </dsp:nvSpPr>
      <dsp:spPr>
        <a:xfrm>
          <a:off x="3581400" y="1519113"/>
          <a:ext cx="934991" cy="25190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190"/>
              </a:lnTo>
              <a:lnTo>
                <a:pt x="1040703" y="3103190"/>
              </a:lnTo>
              <a:lnTo>
                <a:pt x="1040703" y="3265461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173FF8-912A-43AB-B18E-9FA02CF2400D}">
      <dsp:nvSpPr>
        <dsp:cNvPr id="0" name=""/>
        <dsp:cNvSpPr/>
      </dsp:nvSpPr>
      <dsp:spPr>
        <a:xfrm>
          <a:off x="2646408" y="1519113"/>
          <a:ext cx="934991" cy="2519068"/>
        </a:xfrm>
        <a:custGeom>
          <a:avLst/>
          <a:gdLst/>
          <a:ahLst/>
          <a:cxnLst/>
          <a:rect l="0" t="0" r="0" b="0"/>
          <a:pathLst>
            <a:path>
              <a:moveTo>
                <a:pt x="829279" y="0"/>
              </a:moveTo>
              <a:lnTo>
                <a:pt x="829279" y="3103190"/>
              </a:lnTo>
              <a:lnTo>
                <a:pt x="0" y="3103190"/>
              </a:lnTo>
              <a:lnTo>
                <a:pt x="0" y="3265461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2F698-B6AB-4ADB-A56F-A7543B891BE9}">
      <dsp:nvSpPr>
        <dsp:cNvPr id="0" name=""/>
        <dsp:cNvSpPr/>
      </dsp:nvSpPr>
      <dsp:spPr>
        <a:xfrm>
          <a:off x="776425" y="1519113"/>
          <a:ext cx="2804974" cy="2519068"/>
        </a:xfrm>
        <a:custGeom>
          <a:avLst/>
          <a:gdLst/>
          <a:ahLst/>
          <a:cxnLst/>
          <a:rect l="0" t="0" r="0" b="0"/>
          <a:pathLst>
            <a:path>
              <a:moveTo>
                <a:pt x="2699262" y="0"/>
              </a:moveTo>
              <a:lnTo>
                <a:pt x="2699262" y="3103190"/>
              </a:lnTo>
              <a:lnTo>
                <a:pt x="0" y="3103190"/>
              </a:lnTo>
              <a:lnTo>
                <a:pt x="0" y="3265461"/>
              </a:lnTo>
            </a:path>
          </a:pathLst>
        </a:custGeom>
        <a:noFill/>
        <a:ln w="25400" cap="flat" cmpd="sng" algn="ctr">
          <a:solidFill>
            <a:srgbClr val="CEB966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694ED-01D6-4FFE-8D13-59D35FFF7A2C}">
      <dsp:nvSpPr>
        <dsp:cNvPr id="0" name=""/>
        <dsp:cNvSpPr/>
      </dsp:nvSpPr>
      <dsp:spPr>
        <a:xfrm>
          <a:off x="2808679" y="746393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интерактивные экскурсии </a:t>
          </a:r>
        </a:p>
      </dsp:txBody>
      <dsp:txXfrm>
        <a:off x="2808679" y="746393"/>
        <a:ext cx="1545440" cy="772720"/>
      </dsp:txXfrm>
    </dsp:sp>
    <dsp:sp modelId="{C84B0432-014E-490C-B80F-AF6AAC048A96}">
      <dsp:nvSpPr>
        <dsp:cNvPr id="0" name=""/>
        <dsp:cNvSpPr/>
      </dsp:nvSpPr>
      <dsp:spPr>
        <a:xfrm>
          <a:off x="3705" y="4038181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интеллектуально – творческие игры</a:t>
          </a:r>
        </a:p>
      </dsp:txBody>
      <dsp:txXfrm>
        <a:off x="3705" y="4038181"/>
        <a:ext cx="1545440" cy="772720"/>
      </dsp:txXfrm>
    </dsp:sp>
    <dsp:sp modelId="{97D8742A-FE14-475B-805F-2103C5C229C1}">
      <dsp:nvSpPr>
        <dsp:cNvPr id="0" name=""/>
        <dsp:cNvSpPr/>
      </dsp:nvSpPr>
      <dsp:spPr>
        <a:xfrm>
          <a:off x="1873688" y="4038181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 – эстетические упражнения</a:t>
          </a:r>
        </a:p>
      </dsp:txBody>
      <dsp:txXfrm>
        <a:off x="1873688" y="4038181"/>
        <a:ext cx="1545440" cy="772720"/>
      </dsp:txXfrm>
    </dsp:sp>
    <dsp:sp modelId="{9EE25451-A705-445C-A750-6B301B2FCE3E}">
      <dsp:nvSpPr>
        <dsp:cNvPr id="0" name=""/>
        <dsp:cNvSpPr/>
      </dsp:nvSpPr>
      <dsp:spPr>
        <a:xfrm>
          <a:off x="3743671" y="4038181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создание музейных афиш</a:t>
          </a:r>
        </a:p>
      </dsp:txBody>
      <dsp:txXfrm>
        <a:off x="3743671" y="4038181"/>
        <a:ext cx="1545440" cy="772720"/>
      </dsp:txXfrm>
    </dsp:sp>
    <dsp:sp modelId="{C62A1D33-CBEE-4B92-81AB-4BA6729D5590}">
      <dsp:nvSpPr>
        <dsp:cNvPr id="0" name=""/>
        <dsp:cNvSpPr/>
      </dsp:nvSpPr>
      <dsp:spPr>
        <a:xfrm>
          <a:off x="5613654" y="4038181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выполнение домашних заданий </a:t>
          </a:r>
        </a:p>
      </dsp:txBody>
      <dsp:txXfrm>
        <a:off x="5613654" y="4038181"/>
        <a:ext cx="1545440" cy="772720"/>
      </dsp:txXfrm>
    </dsp:sp>
    <dsp:sp modelId="{6089D728-68DF-4BDD-93E0-B42CFB38A636}">
      <dsp:nvSpPr>
        <dsp:cNvPr id="0" name=""/>
        <dsp:cNvSpPr/>
      </dsp:nvSpPr>
      <dsp:spPr>
        <a:xfrm>
          <a:off x="2117960" y="1569780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игры-развлечения</a:t>
          </a:r>
        </a:p>
      </dsp:txBody>
      <dsp:txXfrm>
        <a:off x="2117960" y="1569780"/>
        <a:ext cx="1545440" cy="772720"/>
      </dsp:txXfrm>
    </dsp:sp>
    <dsp:sp modelId="{6CB76D77-332F-4FA7-A787-99FC48C6DE6A}">
      <dsp:nvSpPr>
        <dsp:cNvPr id="0" name=""/>
        <dsp:cNvSpPr/>
      </dsp:nvSpPr>
      <dsp:spPr>
        <a:xfrm flipH="1">
          <a:off x="5644806" y="1586409"/>
          <a:ext cx="1517993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игры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путешествия</a:t>
          </a:r>
        </a:p>
      </dsp:txBody>
      <dsp:txXfrm>
        <a:off x="5644806" y="1586409"/>
        <a:ext cx="1517993" cy="772720"/>
      </dsp:txXfrm>
    </dsp:sp>
    <dsp:sp modelId="{7DA3D8E3-871C-4453-A94F-E7E8C7383713}">
      <dsp:nvSpPr>
        <dsp:cNvPr id="0" name=""/>
        <dsp:cNvSpPr/>
      </dsp:nvSpPr>
      <dsp:spPr>
        <a:xfrm>
          <a:off x="0" y="2411783"/>
          <a:ext cx="1545440" cy="772720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+mn-cs"/>
            </a:rPr>
            <a:t>интерактивные игры </a:t>
          </a:r>
        </a:p>
      </dsp:txBody>
      <dsp:txXfrm>
        <a:off x="0" y="2411783"/>
        <a:ext cx="1545440" cy="772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180512" cy="6867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 ?><Relationships xmlns="http://schemas.openxmlformats.org/package/2006/relationships"><Relationship Id="rId8" Target="../media/hdphoto3.wdp" Type="http://schemas.microsoft.com/office/2007/relationships/hdphoto"/><Relationship Id="rId13" Target="../media/hdphoto5.wdp" Type="http://schemas.microsoft.com/office/2007/relationships/hdphoto"/><Relationship Id="rId18" Target="../media/image23.jpeg" Type="http://schemas.openxmlformats.org/officeDocument/2006/relationships/image"/><Relationship Id="rId26" Target="../media/image28.png" Type="http://schemas.openxmlformats.org/officeDocument/2006/relationships/image"/><Relationship Id="rId3" Target="../media/image15.png" Type="http://schemas.openxmlformats.org/officeDocument/2006/relationships/image"/><Relationship Id="rId21" Target="../media/hdphoto8.wdp" Type="http://schemas.microsoft.com/office/2007/relationships/hdphoto"/><Relationship Id="rId7" Target="../media/image17.png" Type="http://schemas.openxmlformats.org/officeDocument/2006/relationships/image"/><Relationship Id="rId12" Target="../media/image20.jpeg" Type="http://schemas.openxmlformats.org/officeDocument/2006/relationships/image"/><Relationship Id="rId17" Target="../media/hdphoto7.wdp" Type="http://schemas.microsoft.com/office/2007/relationships/hdphoto"/><Relationship Id="rId25" Target="../media/hdphoto10.wdp" Type="http://schemas.microsoft.com/office/2007/relationships/hdphoto"/><Relationship Id="rId33" Target="../media/hdphoto14.wdp" Type="http://schemas.microsoft.com/office/2007/relationships/hdphoto"/><Relationship Id="rId2" Target="../media/image3.png" Type="http://schemas.openxmlformats.org/officeDocument/2006/relationships/image"/><Relationship Id="rId16" Target="../media/image22.jpeg" Type="http://schemas.openxmlformats.org/officeDocument/2006/relationships/image"/><Relationship Id="rId20" Target="../media/image25.png" Type="http://schemas.openxmlformats.org/officeDocument/2006/relationships/image"/><Relationship Id="rId29" Target="../media/hdphoto12.wdp" Type="http://schemas.microsoft.com/office/2007/relationships/hdphoto"/><Relationship Id="rId1" Target="../slideLayouts/slideLayout7.xml" Type="http://schemas.openxmlformats.org/officeDocument/2006/relationships/slideLayout"/><Relationship Id="rId6" Target="../media/hdphoto2.wdp" Type="http://schemas.microsoft.com/office/2007/relationships/hdphoto"/><Relationship Id="rId11" Target="../media/image19.jpeg" Type="http://schemas.openxmlformats.org/officeDocument/2006/relationships/image"/><Relationship Id="rId24" Target="../media/image27.png" Type="http://schemas.openxmlformats.org/officeDocument/2006/relationships/image"/><Relationship Id="rId32" Target="../media/image31.png" Type="http://schemas.openxmlformats.org/officeDocument/2006/relationships/image"/><Relationship Id="rId5" Target="../media/image16.png" Type="http://schemas.openxmlformats.org/officeDocument/2006/relationships/image"/><Relationship Id="rId15" Target="../media/hdphoto6.wdp" Type="http://schemas.microsoft.com/office/2007/relationships/hdphoto"/><Relationship Id="rId23" Target="../media/hdphoto9.wdp" Type="http://schemas.microsoft.com/office/2007/relationships/hdphoto"/><Relationship Id="rId28" Target="../media/image29.png" Type="http://schemas.openxmlformats.org/officeDocument/2006/relationships/image"/><Relationship Id="rId10" Target="../media/hdphoto4.wdp" Type="http://schemas.microsoft.com/office/2007/relationships/hdphoto"/><Relationship Id="rId19" Target="../media/image24.jpeg" Type="http://schemas.openxmlformats.org/officeDocument/2006/relationships/image"/><Relationship Id="rId31" Target="../media/hdphoto13.wdp" Type="http://schemas.microsoft.com/office/2007/relationships/hdphoto"/><Relationship Id="rId4" Target="../media/hdphoto1.wdp" Type="http://schemas.microsoft.com/office/2007/relationships/hdphoto"/><Relationship Id="rId9" Target="../media/image18.png" Type="http://schemas.openxmlformats.org/officeDocument/2006/relationships/image"/><Relationship Id="rId14" Target="../media/image21.png" Type="http://schemas.openxmlformats.org/officeDocument/2006/relationships/image"/><Relationship Id="rId22" Target="../media/image26.jpeg" Type="http://schemas.openxmlformats.org/officeDocument/2006/relationships/image"/><Relationship Id="rId27" Target="../media/hdphoto11.wdp" Type="http://schemas.microsoft.com/office/2007/relationships/hdphoto"/><Relationship Id="rId30" Target="../media/image30.pn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5831" y="188640"/>
            <a:ext cx="95645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 «Комитет по образованию  Администрации г. Улан-Удэ»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113 «Капитошка» </a:t>
            </a:r>
            <a:r>
              <a:rPr lang="ru-RU" altLang="ru-RU" sz="1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</a:t>
            </a:r>
            <a:r>
              <a:rPr lang="ru-RU" alt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Улан-Удэ</a:t>
            </a:r>
            <a:endParaRPr lang="ru-RU" altLang="ru-RU" sz="11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6060" y="1512891"/>
            <a:ext cx="7200800" cy="261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sz="1100" b="1" i="1" dirty="0">
              <a:solidFill>
                <a:srgbClr val="0000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5560638"/>
            <a:ext cx="39077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д/с №113 «Капитошка»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Ильина Ольга Васильевна</a:t>
            </a:r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0758"/>
            <a:ext cx="739125" cy="757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05945"/>
            <a:ext cx="3769913" cy="37922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11" y="3490408"/>
            <a:ext cx="2439562" cy="243956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63888" y="1340769"/>
            <a:ext cx="50405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Применение традиционных и инновационных методов и технологий воспитания детей в реализации духовно-нравственного воспитания в образовательном пространстве ДО.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500" y="548680"/>
            <a:ext cx="19240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54269"/>
            <a:ext cx="19240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250654" y="229454"/>
            <a:ext cx="3027337" cy="2483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865" y="2420888"/>
            <a:ext cx="19240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160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894683" y="404663"/>
            <a:ext cx="7709765" cy="6012355"/>
            <a:chOff x="963080" y="215317"/>
            <a:chExt cx="8050769" cy="6498882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xmlns="" id="{F97CFE99-FF11-4B9D-B867-715121783D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720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</a:extLst>
            </a:blip>
            <a:srcRect l="10673" r="3922"/>
            <a:stretch/>
          </p:blipFill>
          <p:spPr>
            <a:xfrm>
              <a:off x="963080" y="215317"/>
              <a:ext cx="7920880" cy="6309320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xmlns="" id="{C672B373-9D5B-4436-B5B6-5A1BF52C5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778" b="9711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3093" y="2348880"/>
              <a:ext cx="1831611" cy="1880671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6BCB1491-15BA-445D-86C1-C415C9C11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778" b="9711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87" b="33524"/>
            <a:stretch/>
          </p:blipFill>
          <p:spPr>
            <a:xfrm>
              <a:off x="4643093" y="1916832"/>
              <a:ext cx="1831611" cy="720080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xmlns="" id="{056E22A6-DE2E-4786-B154-9A033F8ED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578"/>
            <a:stretch/>
          </p:blipFill>
          <p:spPr>
            <a:xfrm>
              <a:off x="3508786" y="489539"/>
              <a:ext cx="1414734" cy="106187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0" name="Picture 2" descr="https://booksbunker.com/get_binary/507f637104f70.fb2/_9.jpg/1">
              <a:extLst>
                <a:ext uri="{FF2B5EF4-FFF2-40B4-BE49-F238E27FC236}">
                  <a16:creationId xmlns:a16="http://schemas.microsoft.com/office/drawing/2014/main" xmlns="" id="{3214D7AB-3825-4D43-A39F-5961C80DDD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795" y="959845"/>
              <a:ext cx="1495455" cy="95698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xmlns="" id="{AC512BE1-3057-4D16-A524-B8D3CD578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085" y="2153038"/>
              <a:ext cx="1290329" cy="96774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xmlns="" id="{594E8DB3-E8D2-4ED7-86E4-BCBDB1983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99"/>
            <a:stretch/>
          </p:blipFill>
          <p:spPr>
            <a:xfrm>
              <a:off x="1120159" y="4006457"/>
              <a:ext cx="1392531" cy="93471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3" name="Объект 3">
              <a:extLst>
                <a:ext uri="{FF2B5EF4-FFF2-40B4-BE49-F238E27FC236}">
                  <a16:creationId xmlns:a16="http://schemas.microsoft.com/office/drawing/2014/main" xmlns="" id="{949F9BFF-B406-40C3-8825-3B88CAF7A6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29"/>
            <a:stretch/>
          </p:blipFill>
          <p:spPr>
            <a:xfrm>
              <a:off x="3301414" y="4999483"/>
              <a:ext cx="1392531" cy="100203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B121DC93-24C2-4298-9A9F-33662F9ED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563" y="4640212"/>
              <a:ext cx="1385678" cy="95400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0466E996-2540-4509-A243-C539E9A50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2352" y="2253994"/>
              <a:ext cx="1379974" cy="91746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xmlns="" id="{C80D4621-7777-4C9B-9541-0AD678EFA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1737" y="833575"/>
              <a:ext cx="1577829" cy="88752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7" name="Picture 2" descr="F:\DCIM\147MSDCF\DSC03944.JPG">
              <a:extLst>
                <a:ext uri="{FF2B5EF4-FFF2-40B4-BE49-F238E27FC236}">
                  <a16:creationId xmlns:a16="http://schemas.microsoft.com/office/drawing/2014/main" xmlns="" id="{9BF6B289-55B1-4552-8818-C03092D038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t="7998"/>
            <a:stretch/>
          </p:blipFill>
          <p:spPr bwMode="auto">
            <a:xfrm>
              <a:off x="7358046" y="3956397"/>
              <a:ext cx="1418648" cy="1049061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0456B919-47CE-403B-869F-AB7D811A6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ackgroundRemoval t="10000" b="98091" l="10000" r="90000">
                          <a14:foregroundMark x1="57955" y1="94364" x2="57955" y2="94364"/>
                          <a14:foregroundMark x1="61250" y1="93545" x2="61250" y2="93545"/>
                          <a14:foregroundMark x1="71136" y1="57273" x2="71136" y2="57273"/>
                          <a14:foregroundMark x1="70682" y1="56727" x2="70682" y2="56727"/>
                          <a14:foregroundMark x1="69886" y1="55091" x2="69886" y2="55091"/>
                          <a14:foregroundMark x1="69432" y1="53727" x2="69432" y2="53727"/>
                          <a14:foregroundMark x1="68636" y1="52909" x2="68636" y2="52909"/>
                          <a14:foregroundMark x1="66705" y1="50364" x2="66705" y2="50364"/>
                          <a14:foregroundMark x1="65227" y1="48182" x2="65227" y2="48182"/>
                          <a14:foregroundMark x1="62955" y1="46000" x2="62955" y2="46000"/>
                          <a14:foregroundMark x1="62159" y1="44364" x2="62159" y2="44364"/>
                          <a14:foregroundMark x1="62727" y1="42545" x2="62727" y2="42545"/>
                          <a14:foregroundMark x1="74432" y1="59909" x2="74432" y2="59909"/>
                          <a14:foregroundMark x1="74091" y1="56364" x2="74091" y2="56364"/>
                          <a14:foregroundMark x1="72614" y1="54909" x2="72386" y2="54364"/>
                          <a14:foregroundMark x1="70909" y1="52545" x2="70909" y2="52545"/>
                          <a14:foregroundMark x1="70682" y1="51909" x2="70682" y2="51909"/>
                          <a14:foregroundMark x1="69886" y1="50909" x2="69886" y2="50909"/>
                          <a14:foregroundMark x1="68636" y1="49364" x2="68636" y2="49364"/>
                          <a14:foregroundMark x1="66932" y1="48000" x2="66136" y2="47364"/>
                          <a14:foregroundMark x1="40000" y1="42364" x2="40000" y2="42364"/>
                          <a14:foregroundMark x1="39091" y1="43545" x2="39091" y2="43545"/>
                          <a14:foregroundMark x1="38295" y1="44545" x2="38295" y2="44545"/>
                          <a14:foregroundMark x1="36818" y1="46182" x2="36023" y2="47545"/>
                          <a14:foregroundMark x1="33068" y1="52727" x2="33068" y2="52727"/>
                          <a14:foregroundMark x1="32045" y1="54091" x2="32045" y2="54091"/>
                          <a14:foregroundMark x1="31591" y1="55545" x2="31364" y2="56091"/>
                          <a14:foregroundMark x1="31136" y1="56545" x2="31136" y2="56545"/>
                          <a14:foregroundMark x1="30795" y1="59273" x2="31136" y2="60091"/>
                          <a14:foregroundMark x1="31364" y1="62273" x2="31364" y2="62273"/>
                          <a14:foregroundMark x1="30568" y1="62909" x2="30568" y2="62909"/>
                          <a14:foregroundMark x1="29091" y1="63273" x2="29091" y2="6327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4192" y="5257380"/>
              <a:ext cx="1139315" cy="1424144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A92C38C4-7358-401B-9715-58906EA176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0000" b="97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80" t="13280"/>
            <a:stretch/>
          </p:blipFill>
          <p:spPr>
            <a:xfrm>
              <a:off x="8213111" y="5397075"/>
              <a:ext cx="800738" cy="1317124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xmlns="" id="{1ADD07EA-076A-40B0-B1E6-708FE99A30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ackgroundRemoval t="2778" b="9711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112"/>
            <a:stretch/>
          </p:blipFill>
          <p:spPr>
            <a:xfrm>
              <a:off x="4693945" y="1454746"/>
              <a:ext cx="1779925" cy="399562"/>
            </a:xfrm>
            <a:prstGeom prst="rect">
              <a:avLst/>
            </a:prstGeom>
          </p:spPr>
        </p:pic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xmlns="" id="{425DCFBA-D07A-4093-826E-2D0F24861D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04" t="18819" r="23872" b="62481"/>
            <a:stretch/>
          </p:blipFill>
          <p:spPr>
            <a:xfrm flipH="1">
              <a:off x="4768150" y="1506171"/>
              <a:ext cx="929584" cy="214852"/>
            </a:xfrm>
            <a:prstGeom prst="rect">
              <a:avLst/>
            </a:prstGeom>
          </p:spPr>
        </p:pic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xmlns="" id="{41FC5AE9-DEE6-4D60-AC96-A30E552658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BEBA8EAE-BF5A-486C-A8C5-ECC9F3942E4B}">
                  <a14:imgProps xmlns:a14="http://schemas.microsoft.com/office/drawing/2010/main">
                    <a14:imgLayer r:embed="rId33">
                      <a14:imgEffect>
                        <a14:backgroundRemoval t="2593" b="84352" l="0" r="100000">
                          <a14:foregroundMark x1="47000" y1="72222" x2="47000" y2="72222"/>
                          <a14:foregroundMark x1="47000" y1="72222" x2="47000" y2="72222"/>
                          <a14:foregroundMark x1="45700" y1="73426" x2="45700" y2="73426"/>
                          <a14:foregroundMark x1="47600" y1="72407" x2="47600" y2="72407"/>
                          <a14:foregroundMark x1="45300" y1="71204" x2="45300" y2="71204"/>
                          <a14:foregroundMark x1="53200" y1="66481" x2="53200" y2="66481"/>
                          <a14:foregroundMark x1="53200" y1="66296" x2="53200" y2="66296"/>
                          <a14:foregroundMark x1="54100" y1="65463" x2="54900" y2="65278"/>
                          <a14:foregroundMark x1="54900" y1="65093" x2="54900" y2="65093"/>
                          <a14:foregroundMark x1="55400" y1="65093" x2="56400" y2="65093"/>
                          <a14:foregroundMark x1="57300" y1="65093" x2="57300" y2="65093"/>
                          <a14:foregroundMark x1="57300" y1="65278" x2="57300" y2="65278"/>
                          <a14:foregroundMark x1="57500" y1="66296" x2="57500" y2="66296"/>
                          <a14:foregroundMark x1="57700" y1="66852" x2="57700" y2="66852"/>
                          <a14:foregroundMark x1="51900" y1="56296" x2="51900" y2="56296"/>
                          <a14:foregroundMark x1="51900" y1="56481" x2="51900" y2="56481"/>
                          <a14:foregroundMark x1="51300" y1="56759" x2="51300" y2="56759"/>
                          <a14:foregroundMark x1="48500" y1="56759" x2="48500" y2="56759"/>
                          <a14:foregroundMark x1="48500" y1="56759" x2="48500" y2="56759"/>
                          <a14:foregroundMark x1="48100" y1="53889" x2="48100" y2="53889"/>
                          <a14:foregroundMark x1="48700" y1="52963" x2="49400" y2="52963"/>
                          <a14:foregroundMark x1="49800" y1="52963" x2="50400" y2="52963"/>
                          <a14:foregroundMark x1="52100" y1="53148" x2="52100" y2="53148"/>
                          <a14:foregroundMark x1="52100" y1="53333" x2="52100" y2="53333"/>
                          <a14:foregroundMark x1="53200" y1="54167" x2="54300" y2="55093"/>
                          <a14:foregroundMark x1="54300" y1="55093" x2="54300" y2="53889"/>
                          <a14:foregroundMark x1="38000" y1="56481" x2="38000" y2="56481"/>
                          <a14:foregroundMark x1="40100" y1="55926" x2="40100" y2="55926"/>
                          <a14:foregroundMark x1="36000" y1="59259" x2="36000" y2="59259"/>
                          <a14:foregroundMark x1="34500" y1="58889" x2="34500" y2="58889"/>
                          <a14:foregroundMark x1="33900" y1="58519" x2="33900" y2="58519"/>
                          <a14:foregroundMark x1="31100" y1="57500" x2="31100" y2="57500"/>
                          <a14:foregroundMark x1="30700" y1="58333" x2="30400" y2="58889"/>
                          <a14:foregroundMark x1="30400" y1="59907" x2="30400" y2="59907"/>
                          <a14:foregroundMark x1="31500" y1="61111" x2="31500" y2="61111"/>
                          <a14:foregroundMark x1="46100" y1="53056" x2="46100" y2="53056"/>
                          <a14:foregroundMark x1="46500" y1="54444" x2="46500" y2="54444"/>
                          <a14:foregroundMark x1="54000" y1="63796" x2="54000" y2="63796"/>
                          <a14:backgroundMark x1="45000" y1="52130" x2="45000" y2="52130"/>
                          <a14:backgroundMark x1="44200" y1="52870" x2="44200" y2="528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87" t="51027" r="36047" b="15350"/>
            <a:stretch/>
          </p:blipFill>
          <p:spPr>
            <a:xfrm>
              <a:off x="4952917" y="3592635"/>
              <a:ext cx="1053120" cy="949713"/>
            </a:xfrm>
            <a:prstGeom prst="rect">
              <a:avLst/>
            </a:prstGeom>
          </p:spPr>
        </p:pic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E4B2AF96-3A0A-446B-9187-D09E7C066B81}"/>
                </a:ext>
              </a:extLst>
            </p:cNvPr>
            <p:cNvSpPr/>
            <p:nvPr/>
          </p:nvSpPr>
          <p:spPr>
            <a:xfrm>
              <a:off x="6084027" y="1937391"/>
              <a:ext cx="158796" cy="1060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B18A96EC-87AD-44F3-8E8D-369E383A9467}"/>
                </a:ext>
              </a:extLst>
            </p:cNvPr>
            <p:cNvSpPr/>
            <p:nvPr/>
          </p:nvSpPr>
          <p:spPr>
            <a:xfrm>
              <a:off x="5335272" y="1864904"/>
              <a:ext cx="96314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 smtClean="0">
                  <a:solidFill>
                    <a:srgbClr val="002060"/>
                  </a:solidFill>
                </a:rPr>
                <a:t>ЛЕПБУКИ</a:t>
              </a:r>
              <a:endParaRPr lang="ru-RU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66BAC085-2B1E-4B3F-81DD-C8ED2DACE570}"/>
                </a:ext>
              </a:extLst>
            </p:cNvPr>
            <p:cNvSpPr/>
            <p:nvPr/>
          </p:nvSpPr>
          <p:spPr>
            <a:xfrm>
              <a:off x="4820711" y="2146164"/>
              <a:ext cx="200335" cy="10485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55DFA0F8-D27F-489A-B6F6-FD3F96BEB080}"/>
                </a:ext>
              </a:extLst>
            </p:cNvPr>
            <p:cNvSpPr/>
            <p:nvPr/>
          </p:nvSpPr>
          <p:spPr>
            <a:xfrm>
              <a:off x="4748647" y="2060632"/>
              <a:ext cx="7985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>
                  <a:solidFill>
                    <a:srgbClr val="FFFF00"/>
                  </a:solidFill>
                </a:rPr>
                <a:t>УТВАРЬ</a:t>
              </a: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xmlns="" id="{08599988-63C2-46C0-A4B6-F01BAA97CA53}"/>
                </a:ext>
              </a:extLst>
            </p:cNvPr>
            <p:cNvSpPr/>
            <p:nvPr/>
          </p:nvSpPr>
          <p:spPr>
            <a:xfrm>
              <a:off x="6069244" y="2385409"/>
              <a:ext cx="173579" cy="12191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xmlns="" id="{FA426689-A4A3-4BBB-9D5B-9DC62F6BA00A}"/>
                </a:ext>
              </a:extLst>
            </p:cNvPr>
            <p:cNvSpPr/>
            <p:nvPr/>
          </p:nvSpPr>
          <p:spPr>
            <a:xfrm>
              <a:off x="5316925" y="2334712"/>
              <a:ext cx="107273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100" b="1" dirty="0">
                  <a:solidFill>
                    <a:srgbClr val="FF0000"/>
                  </a:solidFill>
                </a:rPr>
                <a:t>ЖИВОТНЫЕ</a:t>
              </a:r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xmlns="" id="{06BFEA63-A190-4527-9FB1-42300FB4990D}"/>
                </a:ext>
              </a:extLst>
            </p:cNvPr>
            <p:cNvSpPr/>
            <p:nvPr/>
          </p:nvSpPr>
          <p:spPr>
            <a:xfrm>
              <a:off x="4825613" y="2699436"/>
              <a:ext cx="212854" cy="77910"/>
            </a:xfrm>
            <a:prstGeom prst="rect">
              <a:avLst/>
            </a:prstGeom>
            <a:solidFill>
              <a:srgbClr val="FF5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79350289-81C7-48A2-A8B5-7B378E561690}"/>
                </a:ext>
              </a:extLst>
            </p:cNvPr>
            <p:cNvSpPr/>
            <p:nvPr/>
          </p:nvSpPr>
          <p:spPr>
            <a:xfrm>
              <a:off x="4787756" y="2608853"/>
              <a:ext cx="7843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>
                  <a:solidFill>
                    <a:srgbClr val="002060"/>
                  </a:solidFill>
                </a:rPr>
                <a:t>КУКЛЫ</a:t>
              </a: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53E56258-8A29-42C0-B6AF-2AF1C7A435D3}"/>
                </a:ext>
              </a:extLst>
            </p:cNvPr>
            <p:cNvSpPr/>
            <p:nvPr/>
          </p:nvSpPr>
          <p:spPr>
            <a:xfrm>
              <a:off x="6084027" y="2893204"/>
              <a:ext cx="174469" cy="10426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xmlns="" id="{4894E787-5D7F-4E38-B419-B2D6116709A9}"/>
                </a:ext>
              </a:extLst>
            </p:cNvPr>
            <p:cNvSpPr/>
            <p:nvPr/>
          </p:nvSpPr>
          <p:spPr>
            <a:xfrm>
              <a:off x="5433077" y="2819515"/>
              <a:ext cx="8254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>
                  <a:solidFill>
                    <a:srgbClr val="002060"/>
                  </a:solidFill>
                </a:rPr>
                <a:t>Р.   ИЗБА</a:t>
              </a:r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01526F5E-7B72-4586-8D5F-6B410A2FE167}"/>
                </a:ext>
              </a:extLst>
            </p:cNvPr>
            <p:cNvSpPr/>
            <p:nvPr/>
          </p:nvSpPr>
          <p:spPr>
            <a:xfrm>
              <a:off x="4820711" y="3129548"/>
              <a:ext cx="200335" cy="10485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D984A145-B88B-4D79-9190-6D1D1F9013F8}"/>
                </a:ext>
              </a:extLst>
            </p:cNvPr>
            <p:cNvSpPr/>
            <p:nvPr/>
          </p:nvSpPr>
          <p:spPr>
            <a:xfrm>
              <a:off x="4756598" y="3026665"/>
              <a:ext cx="9146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>
                  <a:solidFill>
                    <a:srgbClr val="FFFF00"/>
                  </a:solidFill>
                </a:rPr>
                <a:t>Б.   ЮРТА</a:t>
              </a:r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xmlns="" id="{F3725A74-03E5-43E2-8D09-3EE95BF725F3}"/>
                </a:ext>
              </a:extLst>
            </p:cNvPr>
            <p:cNvSpPr/>
            <p:nvPr/>
          </p:nvSpPr>
          <p:spPr>
            <a:xfrm>
              <a:off x="6071313" y="3369977"/>
              <a:ext cx="173579" cy="12191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2D3FA85D-8B36-4095-9763-5493584637C1}"/>
                </a:ext>
              </a:extLst>
            </p:cNvPr>
            <p:cNvSpPr/>
            <p:nvPr/>
          </p:nvSpPr>
          <p:spPr>
            <a:xfrm>
              <a:off x="5305765" y="3290500"/>
              <a:ext cx="10498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200" b="1" dirty="0">
                  <a:solidFill>
                    <a:srgbClr val="FF0000"/>
                  </a:solidFill>
                </a:rPr>
                <a:t>О. БАЙКАЛ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343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ECA00507-48C4-4CC7-9A1A-6ED2B3DF62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2294964"/>
              </p:ext>
            </p:extLst>
          </p:nvPr>
        </p:nvGraphicFramePr>
        <p:xfrm>
          <a:off x="467545" y="620688"/>
          <a:ext cx="8589902" cy="4991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420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0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115616" y="476672"/>
            <a:ext cx="6951376" cy="772720"/>
            <a:chOff x="0" y="0"/>
            <a:chExt cx="6951376" cy="77272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6951376" cy="77272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0" y="0"/>
              <a:ext cx="6951376" cy="77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>
                  <a:solidFill>
                    <a:srgbClr val="C00000"/>
                  </a:solidFill>
                  <a:latin typeface="Times New Roman" panose="02020603050405020304" pitchFamily="18" charset="0"/>
                  <a:ea typeface="+mn-ea"/>
                  <a:cs typeface="+mn-cs"/>
                </a:rPr>
                <a:t>Игры музейного содержания </a:t>
              </a:r>
              <a:endParaRPr lang="ru-RU" sz="2400" kern="1200" dirty="0">
                <a:solidFill>
                  <a:sysClr val="window" lastClr="FFFFFF"/>
                </a:solidFill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5ABB483A-B88F-4149-9A9A-2B696BE987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3666063"/>
              </p:ext>
            </p:extLst>
          </p:nvPr>
        </p:nvGraphicFramePr>
        <p:xfrm>
          <a:off x="1009904" y="879619"/>
          <a:ext cx="7162800" cy="5557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76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908720"/>
            <a:ext cx="777686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fontAlgn="t">
              <a:lnSpc>
                <a:spcPct val="150000"/>
              </a:lnSpc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Духовность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свойство души, состоящее в преобладании духовных, нравственных и интеллектуальных интересов над материальными.</a:t>
            </a:r>
          </a:p>
          <a:p>
            <a:pPr indent="450850" algn="just" fontAlgn="t">
              <a:lnSpc>
                <a:spcPct val="150000"/>
              </a:lnSpc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Нравственность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принятие на себя ответственности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 свои поступки, то есть действовать согласно своей совести.</a:t>
            </a:r>
          </a:p>
          <a:p>
            <a:pPr indent="450850" algn="just" fontAlgn="t">
              <a:lnSpc>
                <a:spcPct val="150000"/>
              </a:lnSpc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Духовно-нравственное воспитание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педагогически организованный процесс усвоения и принятия обучающихся базовых национальных ценностей, освоение системы общечеловеческих ценностей и культурных, духовных и нравственных ценностей многонационального народа Российской Федерации.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088231"/>
          </a:xfrm>
        </p:spPr>
        <p:txBody>
          <a:bodyPr/>
          <a:lstStyle/>
          <a:p>
            <a:r>
              <a:rPr lang="ru-RU" b="1" dirty="0"/>
              <a:t>Духовно-нравственные ценности</a:t>
            </a: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696944" cy="2832720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пропагандируют заботливые, бережные связи, любовь и верность по отношению к своим близким, опеку младших, уважение к старшим;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культурные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основанные на фольклоре, национальных традициях, проповедующие красоту, гармонию;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патриотические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развивающие у детей любовь к Родине, желание ей служить, уважительное отношение к закону и правопорядку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4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5ABB483A-B88F-4149-9A9A-2B696BE987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9733613"/>
              </p:ext>
            </p:extLst>
          </p:nvPr>
        </p:nvGraphicFramePr>
        <p:xfrm>
          <a:off x="1009904" y="620689"/>
          <a:ext cx="7162800" cy="5816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765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5ABB483A-B88F-4149-9A9A-2B696BE987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9764632"/>
              </p:ext>
            </p:extLst>
          </p:nvPr>
        </p:nvGraphicFramePr>
        <p:xfrm>
          <a:off x="1009904" y="620689"/>
          <a:ext cx="7162800" cy="5816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602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692696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Совершенствование духовно - нравственных и социальных качеств личности ребенка по средством  воспитание любви к малой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Родине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Формирование/совершенствование начал патриотизма и гражданственности;</a:t>
            </a: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Формирование/совершенствование гуманного отношения к людям и окружающей природе;</a:t>
            </a: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Формирование/совершенствование духовно-нравственного отношения и чувства сопричастности к культурному наследию своего родного поселка;</a:t>
            </a: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Формирование/совершенствование чувства собственного достоинства, как представителя своего народа и уважения к представителям других национальностей;</a:t>
            </a: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Формирование/совершенствование положительных, доброжелательных, коллективных взаимоотношений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эмпатийных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чувств (сочувствия, сопереживания), коммуникативных способностей (дружелюбие в общении с окружающими, взаимопонимание и искренность, уважение к личности, эмоциональный контакт).</a:t>
            </a:r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уважительного отношения к труду.</a:t>
            </a:r>
          </a:p>
        </p:txBody>
      </p:sp>
    </p:spTree>
    <p:extLst>
      <p:ext uri="{BB962C8B-B14F-4D97-AF65-F5344CB8AC3E}">
        <p14:creationId xmlns:p14="http://schemas.microsoft.com/office/powerpoint/2010/main" val="902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256584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Образовательные события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етский сад\Desktop\нр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381"/>
          <a:stretch/>
        </p:blipFill>
        <p:spPr bwMode="auto">
          <a:xfrm>
            <a:off x="-15831" y="0"/>
            <a:ext cx="171843" cy="684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647" y="481466"/>
            <a:ext cx="3584079" cy="161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24944"/>
            <a:ext cx="192405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927" y="2405515"/>
            <a:ext cx="1924050" cy="385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54" y="481466"/>
            <a:ext cx="42672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97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444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Специальное оформление</vt:lpstr>
      <vt:lpstr>Презентация PowerPoint</vt:lpstr>
      <vt:lpstr>Презентация PowerPoint</vt:lpstr>
      <vt:lpstr>Духовно-нравственные ценности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Образовательные события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Женя</cp:lastModifiedBy>
  <cp:revision>23</cp:revision>
  <dcterms:created xsi:type="dcterms:W3CDTF">2009-01-08T12:15:48Z</dcterms:created>
  <dcterms:modified xsi:type="dcterms:W3CDTF">2020-11-29T14:32:59Z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1688142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