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1"/>
  </p:notesMasterIdLst>
  <p:sldIdLst>
    <p:sldId id="268" r:id="rId2"/>
    <p:sldId id="266" r:id="rId3"/>
    <p:sldId id="267" r:id="rId4"/>
    <p:sldId id="277" r:id="rId5"/>
    <p:sldId id="257" r:id="rId6"/>
    <p:sldId id="259" r:id="rId7"/>
    <p:sldId id="261" r:id="rId8"/>
    <p:sldId id="258" r:id="rId9"/>
    <p:sldId id="269" r:id="rId10"/>
    <p:sldId id="270" r:id="rId11"/>
    <p:sldId id="271" r:id="rId12"/>
    <p:sldId id="272" r:id="rId13"/>
    <p:sldId id="273" r:id="rId14"/>
    <p:sldId id="265" r:id="rId15"/>
    <p:sldId id="275" r:id="rId16"/>
    <p:sldId id="276" r:id="rId17"/>
    <p:sldId id="264" r:id="rId18"/>
    <p:sldId id="256" r:id="rId19"/>
    <p:sldId id="26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FF00"/>
    <a:srgbClr val="49B1A5"/>
    <a:srgbClr val="C34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63F46-7766-4F25-A63D-47BEDB713BB8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3E06D-5C5D-4F43-8AA1-BD2A3D95EC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044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3E06D-5C5D-4F43-8AA1-BD2A3D95ECC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3E06D-5C5D-4F43-8AA1-BD2A3D95ECC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3E06D-5C5D-4F43-8AA1-BD2A3D95ECC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79C4E1-FA7D-4C22-81D4-128610D47A1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42A5AFA-02E8-488F-85DF-A1B06C953D67}" type="datetimeFigureOut">
              <a:rPr lang="ru-RU" smtClean="0"/>
              <a:pPr/>
              <a:t>30.01.2019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21131D1-6A65-41C5-8FC2-246EEDC73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283293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Квадрат и прямоугольник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653136"/>
            <a:ext cx="7772400" cy="151216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2" name="Picture 4" descr="C:\Users\ПК\Desktop\14873_html_49749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476672"/>
            <a:ext cx="3096345" cy="33123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84448" y="731520"/>
            <a:ext cx="51640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26 апреля.</a:t>
            </a:r>
          </a:p>
          <a:p>
            <a:r>
              <a:rPr lang="ru-RU" sz="3200" b="1" i="1" dirty="0" smtClean="0"/>
              <a:t>Классная работа.</a:t>
            </a:r>
            <a:endParaRPr lang="ru-RU" sz="3200" b="1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Танцующий мишка-топтышка смайлик анимац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500174"/>
            <a:ext cx="2428892" cy="33599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Цыплёнок танцует смайлик анимац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8352" y="1643050"/>
            <a:ext cx="4000528" cy="40005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Танцующая красавица-лягушка смайлик анимац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785926"/>
            <a:ext cx="3978795" cy="28765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Ryslan\Desktop\platinumwall.ru_201001211255093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1585" cy="6858000"/>
          </a:xfrm>
          <a:prstGeom prst="rect">
            <a:avLst/>
          </a:prstGeom>
          <a:noFill/>
        </p:spPr>
      </p:pic>
      <p:pic>
        <p:nvPicPr>
          <p:cNvPr id="1026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18399" y="968375"/>
            <a:ext cx="1543813" cy="1956569"/>
          </a:xfrm>
          <a:prstGeom prst="rect">
            <a:avLst/>
          </a:prstGeom>
          <a:noFill/>
        </p:spPr>
      </p:pic>
      <p:pic>
        <p:nvPicPr>
          <p:cNvPr id="8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00187" y="4581128"/>
            <a:ext cx="1543813" cy="1956569"/>
          </a:xfrm>
          <a:prstGeom prst="rect">
            <a:avLst/>
          </a:prstGeom>
          <a:noFill/>
        </p:spPr>
      </p:pic>
      <p:pic>
        <p:nvPicPr>
          <p:cNvPr id="10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23528" y="4581128"/>
            <a:ext cx="1696547" cy="1956569"/>
          </a:xfrm>
          <a:prstGeom prst="rect">
            <a:avLst/>
          </a:prstGeom>
          <a:noFill/>
        </p:spPr>
      </p:pic>
      <p:pic>
        <p:nvPicPr>
          <p:cNvPr id="12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312" y="2852936"/>
            <a:ext cx="1543813" cy="1956569"/>
          </a:xfrm>
          <a:prstGeom prst="rect">
            <a:avLst/>
          </a:prstGeom>
          <a:noFill/>
        </p:spPr>
      </p:pic>
      <p:pic>
        <p:nvPicPr>
          <p:cNvPr id="13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764704"/>
            <a:ext cx="1948067" cy="1956569"/>
          </a:xfrm>
          <a:prstGeom prst="rect">
            <a:avLst/>
          </a:prstGeom>
          <a:noFill/>
        </p:spPr>
      </p:pic>
      <p:pic>
        <p:nvPicPr>
          <p:cNvPr id="14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620688"/>
            <a:ext cx="1543813" cy="1956569"/>
          </a:xfrm>
          <a:prstGeom prst="rect">
            <a:avLst/>
          </a:prstGeom>
          <a:noFill/>
        </p:spPr>
      </p:pic>
      <p:pic>
        <p:nvPicPr>
          <p:cNvPr id="18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764704"/>
            <a:ext cx="1543813" cy="1956569"/>
          </a:xfrm>
          <a:prstGeom prst="rect">
            <a:avLst/>
          </a:prstGeom>
          <a:noFill/>
        </p:spPr>
      </p:pic>
      <p:pic>
        <p:nvPicPr>
          <p:cNvPr id="20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708920"/>
            <a:ext cx="1907704" cy="1956569"/>
          </a:xfrm>
          <a:prstGeom prst="rect">
            <a:avLst/>
          </a:prstGeom>
          <a:noFill/>
        </p:spPr>
      </p:pic>
      <p:pic>
        <p:nvPicPr>
          <p:cNvPr id="21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620688"/>
            <a:ext cx="1543813" cy="1956569"/>
          </a:xfrm>
          <a:prstGeom prst="rect">
            <a:avLst/>
          </a:prstGeom>
          <a:noFill/>
        </p:spPr>
      </p:pic>
      <p:pic>
        <p:nvPicPr>
          <p:cNvPr id="22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835696" y="2924944"/>
            <a:ext cx="1948067" cy="1956569"/>
          </a:xfrm>
          <a:prstGeom prst="rect">
            <a:avLst/>
          </a:prstGeom>
          <a:noFill/>
        </p:spPr>
      </p:pic>
      <p:pic>
        <p:nvPicPr>
          <p:cNvPr id="23" name="Picture 2" descr="C:\Users\Ryslan\Desktop\1260096437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3068960"/>
            <a:ext cx="1543813" cy="1956569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2195736" y="3356992"/>
            <a:ext cx="606608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>
                <a:solidFill>
                  <a:srgbClr val="FFFF00"/>
                </a:solidFill>
              </a:rPr>
              <a:t>Закройте глаза,</a:t>
            </a:r>
          </a:p>
          <a:p>
            <a:r>
              <a:rPr lang="ru-RU" sz="4800" b="1" dirty="0">
                <a:solidFill>
                  <a:srgbClr val="FFFF00"/>
                </a:solidFill>
              </a:rPr>
              <a:t>сосчитайте до 5,</a:t>
            </a:r>
          </a:p>
          <a:p>
            <a:r>
              <a:rPr lang="ru-RU" sz="4800" b="1" dirty="0">
                <a:solidFill>
                  <a:srgbClr val="FFFF00"/>
                </a:solidFill>
              </a:rPr>
              <a:t>откройте глаза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2920" y="5949280"/>
            <a:ext cx="8183880" cy="85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pic>
        <p:nvPicPr>
          <p:cNvPr id="1026" name="Picture 2" descr="C:\Users\ПК\Desktop\matryoshka00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980728"/>
            <a:ext cx="2016224" cy="3744416"/>
          </a:xfrm>
          <a:prstGeom prst="rect">
            <a:avLst/>
          </a:prstGeom>
          <a:noFill/>
        </p:spPr>
      </p:pic>
      <p:pic>
        <p:nvPicPr>
          <p:cNvPr id="1027" name="Picture 3" descr="C:\Users\ПК\Desktop\0_904cf_98931a3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124744"/>
            <a:ext cx="1840789" cy="3384376"/>
          </a:xfrm>
          <a:prstGeom prst="rect">
            <a:avLst/>
          </a:prstGeom>
          <a:noFill/>
        </p:spPr>
      </p:pic>
      <p:pic>
        <p:nvPicPr>
          <p:cNvPr id="1028" name="Picture 4" descr="C:\Users\ПК\Desktop\0_b13ef_198dcb4c_XX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124744"/>
            <a:ext cx="2155254" cy="38884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131840" y="458112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ЧЕТЫРЁХУГОЛЬНИКИ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12160" y="458112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        ПРЯМОУГОЛЬНИКИ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043608" y="486916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КВАДРАТЫ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0_b13ef_198dcb4c_XX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780929"/>
            <a:ext cx="1712422" cy="2808312"/>
          </a:xfrm>
          <a:prstGeom prst="rect">
            <a:avLst/>
          </a:prstGeom>
          <a:noFill/>
        </p:spPr>
      </p:pic>
      <p:pic>
        <p:nvPicPr>
          <p:cNvPr id="2052" name="Picture 4" descr="C:\Users\ПК\Desktop\0_904cf_98931a33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487987"/>
            <a:ext cx="2016224" cy="3813221"/>
          </a:xfrm>
          <a:prstGeom prst="rect">
            <a:avLst/>
          </a:prstGeom>
          <a:noFill/>
        </p:spPr>
      </p:pic>
      <p:pic>
        <p:nvPicPr>
          <p:cNvPr id="2053" name="Picture 5" descr="C:\Users\ПК\Desktop\matryoshka00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4664"/>
            <a:ext cx="2373982" cy="50359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5536" y="5589240"/>
            <a:ext cx="3044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ЧЕТЫРЁХУГОЛЬНИКИ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491880" y="55892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ПРЯМОУГОЛЬНИКИ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6" y="55172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КВАДРАТЫ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14942" y="428604"/>
            <a:ext cx="2928958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04664"/>
            <a:ext cx="2736304" cy="26642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717032"/>
            <a:ext cx="2808312" cy="25922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stCxn id="6" idx="0"/>
            <a:endCxn id="6" idx="2"/>
          </p:cNvCxnSpPr>
          <p:nvPr/>
        </p:nvCxnSpPr>
        <p:spPr>
          <a:xfrm>
            <a:off x="1907704" y="404664"/>
            <a:ext cx="0" cy="26642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220072" y="1628800"/>
            <a:ext cx="2923828" cy="14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39552" y="3717032"/>
            <a:ext cx="2808312" cy="25922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148064" y="3645024"/>
            <a:ext cx="2952328" cy="25922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5148064" y="3643314"/>
            <a:ext cx="2924398" cy="25939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- Чем похожи прямоугольник и квадрат?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 Чем отличается прямоугольник от квадрата?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067944" y="3717031"/>
            <a:ext cx="4464497" cy="187220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3356992"/>
            <a:ext cx="2520280" cy="24482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1440160"/>
          </a:xfrm>
        </p:spPr>
        <p:txBody>
          <a:bodyPr>
            <a:normAutofit/>
          </a:bodyPr>
          <a:lstStyle/>
          <a:p>
            <a:r>
              <a:rPr lang="ru-RU" dirty="0" smtClean="0"/>
              <a:t>Найдите правильное утверждение: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79512" y="1571612"/>
            <a:ext cx="8784976" cy="430565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  </a:t>
            </a:r>
            <a:r>
              <a:rPr lang="ru-RU" sz="3600" dirty="0" smtClean="0"/>
              <a:t>любой квадрат   прямоугольник </a:t>
            </a:r>
          </a:p>
          <a:p>
            <a:endParaRPr lang="ru-RU" sz="3600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4000" dirty="0" smtClean="0">
                <a:solidFill>
                  <a:srgbClr val="7030A0"/>
                </a:solidFill>
              </a:rPr>
              <a:t>любой прямоугольник квадрат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677768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 descr="C:\Users\ПК\Desktop\1316364452_screenhunter_02-sep.-18-20.4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04664"/>
            <a:ext cx="3132145" cy="3145963"/>
          </a:xfrm>
          <a:prstGeom prst="rect">
            <a:avLst/>
          </a:prstGeom>
          <a:noFill/>
        </p:spPr>
      </p:pic>
      <p:pic>
        <p:nvPicPr>
          <p:cNvPr id="1027" name="Picture 3" descr="C:\Users\ПК\Desktop\desktopwallpapers.org.ua-93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5472608" cy="307834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1052736"/>
            <a:ext cx="838842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</a:rPr>
              <a:t>Молодцы!</a:t>
            </a:r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                                    </a:t>
            </a:r>
            <a:r>
              <a:rPr lang="ru-RU" sz="3200" b="1" i="1" dirty="0" smtClean="0">
                <a:solidFill>
                  <a:srgbClr val="CC0000"/>
                </a:solidFill>
              </a:rPr>
              <a:t>До  встречи. </a:t>
            </a:r>
            <a:endParaRPr lang="ru-RU" sz="3200" b="1" i="1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539750" y="333375"/>
            <a:ext cx="835342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latin typeface="Calibri" pitchFamily="34" charset="0"/>
              </a:rPr>
              <a:t>В субботу и воскресенье Оля гостит у бабушки, а в остальные дни недели живёт дома. Сколько дней в неделю Оля живёт дома?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2276475"/>
            <a:ext cx="8280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200" dirty="0" smtClean="0">
              <a:latin typeface="Calibri" pitchFamily="34" charset="0"/>
            </a:endParaRPr>
          </a:p>
          <a:p>
            <a:pPr algn="ctr"/>
            <a:endParaRPr lang="ru-RU" sz="3200" dirty="0" smtClean="0">
              <a:latin typeface="Calibri" pitchFamily="34" charset="0"/>
            </a:endParaRPr>
          </a:p>
          <a:p>
            <a:pPr algn="ctr"/>
            <a:r>
              <a:rPr lang="ru-RU" sz="3200" b="1" i="1" dirty="0" smtClean="0">
                <a:latin typeface="Calibri" pitchFamily="34" charset="0"/>
              </a:rPr>
              <a:t>Учительница </a:t>
            </a:r>
            <a:r>
              <a:rPr lang="ru-RU" sz="3200" b="1" i="1" dirty="0">
                <a:latin typeface="Calibri" pitchFamily="34" charset="0"/>
              </a:rPr>
              <a:t>пишет на доске числа в таком порядке: </a:t>
            </a:r>
            <a:r>
              <a:rPr lang="ru-RU" sz="3200" b="1" i="1" dirty="0">
                <a:solidFill>
                  <a:srgbClr val="FF0000"/>
                </a:solidFill>
                <a:latin typeface="Calibri" pitchFamily="34" charset="0"/>
              </a:rPr>
              <a:t>5, 10, 15, 20</a:t>
            </a:r>
            <a:r>
              <a:rPr lang="ru-RU" sz="3200" b="1" i="1" dirty="0">
                <a:latin typeface="Calibri" pitchFamily="34" charset="0"/>
              </a:rPr>
              <a:t>,…  Какие следующие три числа она должна записать?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9168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Найдите значения выражений и расположите их в порядке убывания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71612"/>
            <a:ext cx="8229600" cy="43056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        </a:t>
            </a:r>
          </a:p>
          <a:p>
            <a:pPr>
              <a:buNone/>
            </a:pPr>
            <a:r>
              <a:rPr lang="ru-RU" dirty="0" smtClean="0"/>
              <a:t>  18 +42 =  60              30- 12=18    </a:t>
            </a:r>
          </a:p>
          <a:p>
            <a:pPr>
              <a:buNone/>
            </a:pPr>
            <a:r>
              <a:rPr lang="ru-RU" dirty="0" smtClean="0"/>
              <a:t>  42+ 28 =70                60- 25 =35    </a:t>
            </a:r>
          </a:p>
          <a:p>
            <a:pPr>
              <a:buNone/>
            </a:pPr>
            <a:r>
              <a:rPr lang="ru-RU" dirty="0" smtClean="0"/>
              <a:t>  35+ 63 = 98              </a:t>
            </a:r>
            <a:r>
              <a:rPr lang="ru-RU" smtClean="0"/>
              <a:t> 47</a:t>
            </a:r>
            <a:r>
              <a:rPr lang="ru-RU" dirty="0" smtClean="0"/>
              <a:t>+ 53 </a:t>
            </a:r>
            <a:r>
              <a:rPr lang="ru-RU" smtClean="0"/>
              <a:t>= 100</a:t>
            </a:r>
            <a:r>
              <a:rPr lang="ru-RU" dirty="0" smtClean="0"/>
              <a:t>     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КОД   К  СЛОВУ:</a:t>
            </a:r>
          </a:p>
          <a:p>
            <a:pPr>
              <a:buNone/>
            </a:pPr>
            <a:r>
              <a:rPr lang="ru-RU" dirty="0" smtClean="0"/>
              <a:t>   </a:t>
            </a:r>
            <a:r>
              <a:rPr lang="ru-RU" b="1" dirty="0" smtClean="0"/>
              <a:t>60    35       98       18       70       100</a:t>
            </a:r>
          </a:p>
          <a:p>
            <a:pPr>
              <a:buNone/>
            </a:pPr>
            <a:r>
              <a:rPr lang="ru-RU" dirty="0" smtClean="0"/>
              <a:t>  </a:t>
            </a:r>
            <a:r>
              <a:rPr lang="ru-RU" b="1" dirty="0" smtClean="0"/>
              <a:t> </a:t>
            </a:r>
            <a:r>
              <a:rPr lang="ru-RU" b="1" dirty="0">
                <a:solidFill>
                  <a:srgbClr val="FF0000"/>
                </a:solidFill>
              </a:rPr>
              <a:t>у</a:t>
            </a:r>
            <a:r>
              <a:rPr lang="ru-RU" dirty="0" smtClean="0">
                <a:solidFill>
                  <a:srgbClr val="FF0000"/>
                </a:solidFill>
              </a:rPr>
              <a:t>   </a:t>
            </a:r>
            <a:r>
              <a:rPr lang="ru-RU" b="1" dirty="0" smtClean="0">
                <a:solidFill>
                  <a:srgbClr val="FF0000"/>
                </a:solidFill>
              </a:rPr>
              <a:t>    р         и        Ы        г          Ф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16561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00"/>
                </a:solidFill>
              </a:rPr>
              <a:t>Проверка правильности ответов:</a:t>
            </a:r>
            <a:br>
              <a:rPr lang="ru-RU" dirty="0" smtClean="0">
                <a:solidFill>
                  <a:srgbClr val="CC0000"/>
                </a:solidFill>
              </a:rPr>
            </a:br>
            <a:r>
              <a:rPr lang="ru-RU" dirty="0" smtClean="0">
                <a:solidFill>
                  <a:srgbClr val="CC0000"/>
                </a:solidFill>
              </a:rPr>
              <a:t/>
            </a:r>
            <a:br>
              <a:rPr lang="ru-RU" dirty="0" smtClean="0">
                <a:solidFill>
                  <a:srgbClr val="CC0000"/>
                </a:solidFill>
              </a:rPr>
            </a:br>
            <a:r>
              <a:rPr lang="ru-RU" dirty="0" smtClean="0">
                <a:solidFill>
                  <a:srgbClr val="CC0000"/>
                </a:solidFill>
              </a:rPr>
              <a:t>                  </a:t>
            </a:r>
            <a:r>
              <a:rPr lang="ru-RU" dirty="0" smtClean="0">
                <a:solidFill>
                  <a:srgbClr val="FFFF00"/>
                </a:solidFill>
              </a:rPr>
              <a:t>ФИГУРЫ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 flipV="1">
            <a:off x="179512" y="-171399"/>
            <a:ext cx="8183563" cy="17139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C:\Users\ПК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204864"/>
            <a:ext cx="6455701" cy="3631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7092280" y="2564905"/>
            <a:ext cx="1584176" cy="31683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42910" y="1000108"/>
            <a:ext cx="1714512" cy="1714512"/>
          </a:xfrm>
          <a:prstGeom prst="triangl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14744" y="928670"/>
            <a:ext cx="2071702" cy="185738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/>
          <p:cNvSpPr/>
          <p:nvPr/>
        </p:nvSpPr>
        <p:spPr>
          <a:xfrm flipH="1">
            <a:off x="7858148" y="1357298"/>
            <a:ext cx="45719" cy="7143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55576" y="4149080"/>
            <a:ext cx="2704182" cy="1467784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627784" y="3212976"/>
            <a:ext cx="1428760" cy="14287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85720" y="250030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285852" y="7143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357422" y="257174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643438" y="142873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55576" y="39330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715272" y="100010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339752" y="3143248"/>
            <a:ext cx="66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95936" y="3143248"/>
            <a:ext cx="718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067944" y="4293096"/>
            <a:ext cx="718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267744" y="4365104"/>
            <a:ext cx="804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804248" y="2348880"/>
            <a:ext cx="69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8604448" y="234888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8676456" y="5517232"/>
            <a:ext cx="285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804248" y="5517232"/>
            <a:ext cx="696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 flipH="1">
            <a:off x="4786314" y="1714488"/>
            <a:ext cx="45719" cy="7143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араллелограмм 30"/>
          <p:cNvSpPr/>
          <p:nvPr/>
        </p:nvSpPr>
        <p:spPr>
          <a:xfrm>
            <a:off x="4860032" y="3573016"/>
            <a:ext cx="1571636" cy="221457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 flipH="1">
            <a:off x="5004048" y="3284984"/>
            <a:ext cx="425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</a:p>
        </p:txBody>
      </p:sp>
      <p:sp>
        <p:nvSpPr>
          <p:cNvPr id="33" name="TextBox 32"/>
          <p:cNvSpPr txBox="1"/>
          <p:nvPr/>
        </p:nvSpPr>
        <p:spPr>
          <a:xfrm flipH="1">
            <a:off x="6444208" y="3357562"/>
            <a:ext cx="41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6012160" y="5460326"/>
            <a:ext cx="6772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4644008" y="5500702"/>
            <a:ext cx="428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5786" y="1142984"/>
            <a:ext cx="2286016" cy="571504"/>
          </a:xfrm>
          <a:prstGeom prst="rect">
            <a:avLst/>
          </a:prstGeom>
          <a:solidFill>
            <a:srgbClr val="C349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Трапеция 5"/>
          <p:cNvSpPr/>
          <p:nvPr/>
        </p:nvSpPr>
        <p:spPr>
          <a:xfrm>
            <a:off x="3643306" y="1214422"/>
            <a:ext cx="2286016" cy="1000132"/>
          </a:xfrm>
          <a:prstGeom prst="trapezoi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6715140" y="928670"/>
            <a:ext cx="2000264" cy="1214446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1928802"/>
            <a:ext cx="2143140" cy="192882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2500306"/>
            <a:ext cx="928694" cy="92869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32240" y="2420888"/>
            <a:ext cx="1714512" cy="3429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Блок-схема: данные 11"/>
          <p:cNvSpPr/>
          <p:nvPr/>
        </p:nvSpPr>
        <p:spPr>
          <a:xfrm>
            <a:off x="3714744" y="3714752"/>
            <a:ext cx="2071702" cy="2143140"/>
          </a:xfrm>
          <a:prstGeom prst="flowChartInputOutpu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1571604" y="3929066"/>
            <a:ext cx="1143008" cy="1928826"/>
          </a:xfrm>
          <a:prstGeom prst="diamon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725470"/>
          </a:xfrm>
        </p:spPr>
        <p:txBody>
          <a:bodyPr>
            <a:normAutofit/>
          </a:bodyPr>
          <a:lstStyle/>
          <a:p>
            <a:r>
              <a:rPr lang="ru-RU" dirty="0" smtClean="0"/>
              <a:t>ЧЕТЫРЁХУГОЛЬНИКИ</a:t>
            </a:r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457200" y="5857892"/>
            <a:ext cx="8043890" cy="71438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РАЗДЕЛИ    ФИГУРЫ   НА   ДВЕ   ГРУППЫ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214810" y="271462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14480" y="1000108"/>
            <a:ext cx="2286016" cy="571504"/>
          </a:xfrm>
          <a:prstGeom prst="rect">
            <a:avLst/>
          </a:prstGeom>
          <a:solidFill>
            <a:srgbClr val="C3498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571744"/>
            <a:ext cx="2143140" cy="192882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2786058"/>
            <a:ext cx="1071570" cy="100013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1643050"/>
            <a:ext cx="1714512" cy="34290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8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457200" y="5013176"/>
            <a:ext cx="8043890" cy="1559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Четырёхугольник, у которого  все   углы прямые, называется               </a:t>
            </a:r>
          </a:p>
          <a:p>
            <a:pPr>
              <a:buNone/>
            </a:pPr>
            <a:r>
              <a:rPr lang="ru-RU" b="1" dirty="0" smtClean="0"/>
              <a:t>           ПРЯМОУГОЛЬНИКОМ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929058" y="321468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960438" y="4986338"/>
            <a:ext cx="8183562" cy="1050925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Прямоугольник, у которого все стороны имеют одинаковую длину, называются </a:t>
            </a:r>
            <a:r>
              <a:rPr lang="ru-RU" dirty="0" smtClean="0">
                <a:solidFill>
                  <a:schemeClr val="tx1"/>
                </a:solidFill>
              </a:rPr>
              <a:t>КВАДРАТОМ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0" y="2000251"/>
            <a:ext cx="611560" cy="276621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692696"/>
            <a:ext cx="3643338" cy="371477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2204864"/>
            <a:ext cx="2143140" cy="1857388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Идём в школу смайлик анимация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492" y="1428736"/>
            <a:ext cx="2857512" cy="34290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833</TotalTime>
  <Words>164</Words>
  <Application>Microsoft Office PowerPoint</Application>
  <PresentationFormat>Экран (4:3)</PresentationFormat>
  <Paragraphs>84</Paragraphs>
  <Slides>19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Квадрат и прямоугольник</vt:lpstr>
      <vt:lpstr>Презентация PowerPoint</vt:lpstr>
      <vt:lpstr> Найдите значения выражений и расположите их в порядке убывания</vt:lpstr>
      <vt:lpstr>Проверка правильности ответов:                    ФИГУРЫ</vt:lpstr>
      <vt:lpstr>Презентация PowerPoint</vt:lpstr>
      <vt:lpstr>ЧЕТЫРЁХУГОЛЬНИКИ</vt:lpstr>
      <vt:lpstr>Презентация PowerPoint</vt:lpstr>
      <vt:lpstr>Прямоугольник, у которого все стороны имеют одинаковую длину, называются КВАДРАТОМ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</vt:lpstr>
      <vt:lpstr>Презентация PowerPoint</vt:lpstr>
      <vt:lpstr>Презентация PowerPoint</vt:lpstr>
      <vt:lpstr>       - Чем похожи прямоугольник и квадрат?       - Чем отличается прямоугольник от квадрата?  </vt:lpstr>
      <vt:lpstr>Найдите правильное утверждение: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root</dc:creator>
  <cp:lastModifiedBy>user</cp:lastModifiedBy>
  <cp:revision>58</cp:revision>
  <dcterms:created xsi:type="dcterms:W3CDTF">2016-02-10T11:49:44Z</dcterms:created>
  <dcterms:modified xsi:type="dcterms:W3CDTF">2019-01-30T08:31:52Z</dcterms:modified>
</cp:coreProperties>
</file>