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2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0" y="188641"/>
            <a:ext cx="9144000" cy="6480720"/>
          </a:xfrm>
        </p:spPr>
        <p:txBody>
          <a:bodyPr anchor="t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indent="0">
              <a:buNone/>
            </a:pPr>
            <a:r>
              <a:rPr lang="ru-RU" sz="3600" b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		</a:t>
            </a:r>
            <a:r>
              <a:rPr lang="ru-RU" sz="3600" b="1" i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Двадцать шестое апреля.</a:t>
            </a:r>
          </a:p>
          <a:p>
            <a:pPr marL="0" indent="0">
              <a:buNone/>
            </a:pPr>
            <a:r>
              <a:rPr lang="ru-RU" sz="3600" b="1" i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	</a:t>
            </a:r>
            <a:r>
              <a:rPr lang="ru-RU" sz="3600" b="1" i="1" spc="150" dirty="0" smtClean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+mj-lt"/>
              </a:rPr>
              <a:t>	Классная работа.</a:t>
            </a:r>
          </a:p>
          <a:p>
            <a:pPr marL="0" indent="0">
              <a:buNone/>
            </a:pP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3200" b="1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Чистописание:</a:t>
            </a:r>
          </a:p>
          <a:p>
            <a:pPr marL="0" indent="0">
              <a:buNone/>
            </a:pPr>
            <a:endParaRPr lang="ru-RU" sz="3200" b="1" spc="150" dirty="0" smtClean="0">
              <a:ln w="11430"/>
              <a:solidFill>
                <a:srgbClr val="00206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51520" y="2420888"/>
            <a:ext cx="8136904" cy="4229099"/>
          </a:xfrm>
        </p:spPr>
        <p:txBody>
          <a:bodyPr>
            <a:normAutofit/>
          </a:bodyPr>
          <a:lstStyle/>
          <a:p>
            <a:endParaRPr lang="ru-RU" sz="4400" b="1" i="1" u="sng" dirty="0" smtClean="0">
              <a:latin typeface="Century Schoolbook" pitchFamily="18" charset="0"/>
              <a:cs typeface="Arabic Typesetting" pitchFamily="66" charset="-78"/>
            </a:endParaRPr>
          </a:p>
          <a:p>
            <a:r>
              <a:rPr lang="ru-RU" sz="4400" b="1" i="1" u="sng" dirty="0" smtClean="0">
                <a:latin typeface="Century Schoolbook" pitchFamily="18" charset="0"/>
                <a:cs typeface="Arabic Typesetting" pitchFamily="66" charset="-78"/>
              </a:rPr>
              <a:t>Кл км см </a:t>
            </a:r>
            <a:r>
              <a:rPr lang="ru-RU" sz="4400" b="1" i="1" u="sng" dirty="0" err="1" smtClean="0">
                <a:latin typeface="Century Schoolbook" pitchFamily="18" charset="0"/>
                <a:cs typeface="Arabic Typesetting" pitchFamily="66" charset="-78"/>
              </a:rPr>
              <a:t>ая</a:t>
            </a:r>
            <a:r>
              <a:rPr lang="ru-RU" sz="4400" b="1" i="1" u="sng" dirty="0" smtClean="0">
                <a:latin typeface="Century Schoolbook" pitchFamily="18" charset="0"/>
                <a:cs typeface="Arabic Typesetting" pitchFamily="66" charset="-78"/>
              </a:rPr>
              <a:t> </a:t>
            </a:r>
            <a:r>
              <a:rPr lang="ru-RU" sz="4400" b="1" i="1" u="sng" dirty="0" err="1" smtClean="0">
                <a:latin typeface="Century Schoolbook" pitchFamily="18" charset="0"/>
                <a:cs typeface="Arabic Typesetting" pitchFamily="66" charset="-78"/>
              </a:rPr>
              <a:t>ся</a:t>
            </a:r>
            <a:endParaRPr lang="ru-RU" sz="4400" b="1" i="1" u="sng" dirty="0">
              <a:latin typeface="Century Schoolbook" pitchFamily="18" charset="0"/>
              <a:cs typeface="Arabic Typesetting" pitchFamily="66" charset="-78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46087"/>
            <a:ext cx="3346564" cy="2262833"/>
          </a:xfrm>
        </p:spPr>
        <p:txBody>
          <a:bodyPr anchor="t"/>
          <a:lstStyle/>
          <a:p>
            <a:pPr algn="ctr"/>
            <a:r>
              <a:rPr lang="ru-RU" sz="3600" dirty="0" smtClean="0"/>
              <a:t>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69236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80707" y="260648"/>
            <a:ext cx="7125113" cy="924475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Словарная работа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1430252"/>
            <a:ext cx="1449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бед</a:t>
            </a:r>
            <a:endParaRPr lang="ru-RU" sz="3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202182" y="2877991"/>
            <a:ext cx="20858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бл</a:t>
            </a:r>
            <a:r>
              <a:rPr lang="ru-RU" sz="3600" b="1" u="sng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ко</a:t>
            </a:r>
            <a:endParaRPr lang="ru-RU" sz="3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65405" y="3546424"/>
            <a:ext cx="19223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3600" b="1" dirty="0" smtClean="0"/>
              <a:t>м</a:t>
            </a:r>
            <a:r>
              <a:rPr lang="ru-RU" sz="3600" b="1" u="sng" dirty="0" smtClean="0">
                <a:solidFill>
                  <a:srgbClr val="FF0000"/>
                </a:solidFill>
              </a:rPr>
              <a:t>е</a:t>
            </a:r>
            <a:r>
              <a:rPr lang="ru-RU" sz="3600" b="1" dirty="0" smtClean="0"/>
              <a:t>тро</a:t>
            </a:r>
            <a:endParaRPr lang="ru-RU" sz="3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65405" y="4192755"/>
            <a:ext cx="20249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пл</a:t>
            </a:r>
            <a:r>
              <a:rPr lang="ru-RU" sz="3600" b="1" u="sng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ток</a:t>
            </a:r>
            <a:endParaRPr lang="ru-RU" sz="3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080707" y="2073354"/>
            <a:ext cx="23631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prstClr val="black"/>
                </a:solidFill>
              </a:rPr>
              <a:t>м</a:t>
            </a:r>
            <a:r>
              <a:rPr lang="ru-RU" sz="3600" b="1" u="sng" dirty="0">
                <a:solidFill>
                  <a:srgbClr val="FF0000"/>
                </a:solidFill>
              </a:rPr>
              <a:t>а</a:t>
            </a:r>
            <a:r>
              <a:rPr lang="ru-RU" sz="3600" b="1" dirty="0">
                <a:solidFill>
                  <a:prstClr val="black"/>
                </a:solidFill>
              </a:rPr>
              <a:t>г</a:t>
            </a:r>
            <a:r>
              <a:rPr lang="ru-RU" sz="3600" b="1" dirty="0">
                <a:solidFill>
                  <a:srgbClr val="FF0000"/>
                </a:solidFill>
              </a:rPr>
              <a:t>а</a:t>
            </a:r>
            <a:r>
              <a:rPr lang="ru-RU" sz="3600" b="1" dirty="0">
                <a:solidFill>
                  <a:prstClr val="black"/>
                </a:solidFill>
              </a:rPr>
              <a:t>зин</a:t>
            </a:r>
            <a:endParaRPr lang="ru-RU" sz="36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212274" y="4870609"/>
            <a:ext cx="2674130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3600" b="1" u="sng" dirty="0" smtClean="0">
                <a:solidFill>
                  <a:srgbClr val="FF0000"/>
                </a:solidFill>
              </a:rPr>
              <a:t>а</a:t>
            </a:r>
            <a:r>
              <a:rPr lang="ru-RU" sz="3600" b="1" dirty="0" smtClean="0"/>
              <a:t>прель</a:t>
            </a:r>
          </a:p>
          <a:p>
            <a:r>
              <a:rPr lang="ru-RU" sz="3600" b="1" dirty="0" smtClean="0"/>
              <a:t>вдру</a:t>
            </a:r>
            <a:r>
              <a:rPr lang="ru-RU" sz="3600" b="1" u="sng" dirty="0" smtClean="0">
                <a:solidFill>
                  <a:srgbClr val="FF0000"/>
                </a:solidFill>
              </a:rPr>
              <a:t>г</a:t>
            </a:r>
          </a:p>
          <a:p>
            <a:r>
              <a:rPr lang="ru-RU" sz="3600" b="1" u="sng" dirty="0" smtClean="0">
                <a:solidFill>
                  <a:srgbClr val="FF0000"/>
                </a:solidFill>
              </a:rPr>
              <a:t>о</a:t>
            </a:r>
            <a:r>
              <a:rPr lang="ru-RU" sz="3600" b="1" u="sng" dirty="0" smtClean="0"/>
              <a:t>днажды</a:t>
            </a:r>
          </a:p>
          <a:p>
            <a:endParaRPr lang="ru-RU" sz="3600" u="sng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084602" y="3546424"/>
            <a:ext cx="3465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447854" y="4830168"/>
            <a:ext cx="3465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4846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  <p:bldP spid="12" grpId="0"/>
      <p:bldP spid="1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Тема урока:</a:t>
            </a:r>
            <a:br>
              <a:rPr lang="ru-RU" sz="4000" b="1" dirty="0" smtClean="0">
                <a:solidFill>
                  <a:srgbClr val="0070C0"/>
                </a:solidFill>
              </a:rPr>
            </a:b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7" y="2338249"/>
            <a:ext cx="18806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Цели</a:t>
            </a:r>
            <a:r>
              <a:rPr lang="ru-RU" dirty="0" smtClean="0"/>
              <a:t>: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56059" y="1412775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Текст-повествование 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8683" y="3046135"/>
            <a:ext cx="88253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</a:t>
            </a:r>
            <a:r>
              <a:rPr lang="ru-RU" sz="3200" b="1" i="1" dirty="0" smtClean="0"/>
              <a:t>Узнать, что такое текст-повествование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1512" y="4365104"/>
            <a:ext cx="8586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b="1" dirty="0" smtClean="0"/>
              <a:t>Познакомиться с отличительными чертами текста-повествование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214540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46085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+mn-lt"/>
              </a:rPr>
              <a:t>    </a:t>
            </a:r>
            <a:r>
              <a:rPr lang="ru-RU" b="1" i="1" dirty="0" smtClean="0">
                <a:solidFill>
                  <a:srgbClr val="C00000"/>
                </a:solidFill>
                <a:latin typeface="+mn-lt"/>
              </a:rPr>
              <a:t>Текст-повествование-</a:t>
            </a:r>
            <a:r>
              <a:rPr lang="ru-RU" b="1" i="1" dirty="0" smtClean="0">
                <a:latin typeface="+mn-lt"/>
              </a:rPr>
              <a:t>это </a:t>
            </a:r>
            <a:r>
              <a:rPr lang="ru-RU" b="1" i="1" dirty="0">
                <a:latin typeface="+mn-lt"/>
              </a:rPr>
              <a:t>текст, в котором рассказывается о ком-то или о чем-то. К нему можно поставить общий вопрос  </a:t>
            </a:r>
            <a:r>
              <a:rPr lang="ru-RU" b="1" i="1" dirty="0">
                <a:solidFill>
                  <a:srgbClr val="C00000"/>
                </a:solidFill>
                <a:latin typeface="+mn-lt"/>
              </a:rPr>
              <a:t>что произошло.</a:t>
            </a:r>
            <a:r>
              <a:rPr lang="ru-RU" b="1" i="1" dirty="0">
                <a:latin typeface="+mn-lt"/>
              </a:rPr>
              <a:t/>
            </a:r>
            <a:br>
              <a:rPr lang="ru-RU" b="1" i="1" dirty="0">
                <a:latin typeface="+mn-lt"/>
              </a:rPr>
            </a:br>
            <a:endParaRPr lang="ru-RU" b="1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238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В  тексте- повествовании выделяют три части</a:t>
            </a:r>
            <a:r>
              <a:rPr lang="ru-RU" sz="4000" b="1" dirty="0" smtClean="0">
                <a:solidFill>
                  <a:srgbClr val="0070C0"/>
                </a:solidFill>
              </a:rPr>
              <a:t>: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2875981"/>
            <a:ext cx="39100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>Основная часть</a:t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72549" y="2204864"/>
            <a:ext cx="193033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Начало</a:t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012504" y="4445641"/>
            <a:ext cx="3140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Заключение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637549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13601"/>
            <a:ext cx="8229600" cy="2362274"/>
          </a:xfrm>
        </p:spPr>
        <p:txBody>
          <a:bodyPr>
            <a:noAutofit/>
          </a:bodyPr>
          <a:lstStyle/>
          <a:p>
            <a:r>
              <a:rPr lang="ru-RU" b="1" dirty="0"/>
              <a:t>Текст можно </a:t>
            </a:r>
            <a:r>
              <a:rPr lang="ru-RU" b="1" dirty="0">
                <a:solidFill>
                  <a:srgbClr val="C00000"/>
                </a:solidFill>
              </a:rPr>
              <a:t>начать</a:t>
            </a:r>
            <a:r>
              <a:rPr lang="ru-RU" b="1" dirty="0"/>
              <a:t> одним-двумя предложениями, где мы указываем где, с кем и когда произошли события.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9330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113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47891"/>
            <a:ext cx="8229600" cy="178621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Основная часть  включает в себя. 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2134101"/>
            <a:ext cx="406393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Начало события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495708" y="3585100"/>
            <a:ext cx="49375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Окончание события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710535" y="2936611"/>
            <a:ext cx="4495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Развитие события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183218" y="4293096"/>
            <a:ext cx="70970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sz="3200" dirty="0"/>
              <a:t>Слова для </a:t>
            </a:r>
            <a:r>
              <a:rPr lang="ru-RU" sz="3200" b="1" dirty="0">
                <a:solidFill>
                  <a:srgbClr val="0070C0"/>
                </a:solidFill>
              </a:rPr>
              <a:t>основной части </a:t>
            </a:r>
            <a:r>
              <a:rPr lang="ru-RU" sz="3200" dirty="0"/>
              <a:t>– </a:t>
            </a:r>
            <a:r>
              <a:rPr lang="ru-RU" sz="3200" b="1" dirty="0">
                <a:solidFill>
                  <a:srgbClr val="C00000"/>
                </a:solidFill>
              </a:rPr>
              <a:t>внезапно, вдруг, потом, </a:t>
            </a:r>
            <a:r>
              <a:rPr lang="ru-RU" sz="3200" b="1" dirty="0" smtClean="0">
                <a:solidFill>
                  <a:srgbClr val="C00000"/>
                </a:solidFill>
              </a:rPr>
              <a:t>затем</a:t>
            </a:r>
            <a:r>
              <a:rPr lang="ru-RU" sz="3200" b="1" dirty="0">
                <a:solidFill>
                  <a:srgbClr val="C00000"/>
                </a:solidFill>
              </a:rPr>
              <a:t>, наконец</a:t>
            </a:r>
            <a:r>
              <a:rPr lang="ru-RU" sz="3200" b="1" dirty="0" smtClean="0">
                <a:solidFill>
                  <a:srgbClr val="C00000"/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8468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3442394"/>
          </a:xfrm>
        </p:spPr>
        <p:txBody>
          <a:bodyPr>
            <a:normAutofit fontScale="90000"/>
          </a:bodyPr>
          <a:lstStyle/>
          <a:p>
            <a:r>
              <a:rPr lang="ru-RU" dirty="0"/>
              <a:t>В </a:t>
            </a:r>
            <a:r>
              <a:rPr lang="ru-RU" b="1" dirty="0"/>
              <a:t>заключительной части</a:t>
            </a:r>
            <a:r>
              <a:rPr lang="ru-RU" dirty="0"/>
              <a:t> </a:t>
            </a:r>
            <a:r>
              <a:rPr lang="ru-RU" b="1" i="1" dirty="0"/>
              <a:t>необходимо указать, чем закончилась история.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>Заключительная </a:t>
            </a:r>
            <a:r>
              <a:rPr lang="ru-RU" b="1" i="1" dirty="0"/>
              <a:t>часть  может состоять из одного предложения.</a:t>
            </a:r>
            <a:br>
              <a:rPr lang="ru-RU" b="1" i="1" dirty="0"/>
            </a:b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57992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279</TotalTime>
  <Words>108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Аптека</vt:lpstr>
      <vt:lpstr> </vt:lpstr>
      <vt:lpstr>Словарная работа</vt:lpstr>
      <vt:lpstr>Тема урока: </vt:lpstr>
      <vt:lpstr>    Текст-повествование-это текст, в котором рассказывается о ком-то или о чем-то. К нему можно поставить общий вопрос  что произошло. </vt:lpstr>
      <vt:lpstr>В  тексте- повествовании выделяют три части:</vt:lpstr>
      <vt:lpstr>Текст можно начать одним-двумя предложениями, где мы указываем где, с кем и когда произошли события. </vt:lpstr>
      <vt:lpstr>Основная часть  включает в себя. </vt:lpstr>
      <vt:lpstr>В заключительной части необходимо указать, чем закончилась история.   Заключительная часть  может состоять из одного предложения.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2 КЛАСС </dc:title>
  <dc:creator>Admin</dc:creator>
  <cp:lastModifiedBy>user</cp:lastModifiedBy>
  <cp:revision>16</cp:revision>
  <dcterms:created xsi:type="dcterms:W3CDTF">2015-03-31T20:27:22Z</dcterms:created>
  <dcterms:modified xsi:type="dcterms:W3CDTF">2019-01-30T10:42:21Z</dcterms:modified>
</cp:coreProperties>
</file>