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70" r:id="rId4"/>
    <p:sldId id="257" r:id="rId5"/>
    <p:sldId id="258" r:id="rId6"/>
    <p:sldId id="276" r:id="rId7"/>
    <p:sldId id="259" r:id="rId8"/>
    <p:sldId id="260" r:id="rId9"/>
    <p:sldId id="261" r:id="rId10"/>
    <p:sldId id="266" r:id="rId11"/>
    <p:sldId id="265" r:id="rId12"/>
    <p:sldId id="264" r:id="rId13"/>
    <p:sldId id="263" r:id="rId14"/>
    <p:sldId id="262" r:id="rId15"/>
    <p:sldId id="269" r:id="rId16"/>
    <p:sldId id="268" r:id="rId17"/>
    <p:sldId id="267" r:id="rId18"/>
    <p:sldId id="273" r:id="rId19"/>
    <p:sldId id="272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7124" y="-93300"/>
            <a:ext cx="9522142" cy="714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9147" y="933784"/>
            <a:ext cx="8229600" cy="2999271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</a:t>
            </a: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 «Интеграция элементов</a:t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экономической грамотности</a:t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 в игровой</a:t>
            </a:r>
            <a:b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деятельности»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860032" y="4581128"/>
            <a:ext cx="4041775" cy="1503858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/>
              <a:t>Выполнила воспитатель МКДОУ детский сад «Березка»  Истомина Ольга Викторовна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12302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0761" y="-112206"/>
            <a:ext cx="9522142" cy="714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2060" y="1052736"/>
            <a:ext cx="4243873" cy="5658497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20683" y="1052736"/>
            <a:ext cx="4223317" cy="5631089"/>
          </a:xfrm>
        </p:spPr>
      </p:pic>
    </p:spTree>
    <p:extLst>
      <p:ext uri="{BB962C8B-B14F-4D97-AF65-F5344CB8AC3E}">
        <p14:creationId xmlns:p14="http://schemas.microsoft.com/office/powerpoint/2010/main" xmlns="" val="17719976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0761" y="-112206"/>
            <a:ext cx="9522142" cy="714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510" y="18691"/>
            <a:ext cx="8229600" cy="962037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«Копилка»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211960" y="908720"/>
            <a:ext cx="5012542" cy="2160240"/>
          </a:xfrm>
        </p:spPr>
        <p:txBody>
          <a:bodyPr>
            <a:noAutofit/>
          </a:bodyPr>
          <a:lstStyle/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понятие о накоплении денежных средств. Учить выполнять инструкции, развивать зрительную память.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-684113" y="1808856"/>
            <a:ext cx="5472895" cy="4104671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13784" y="2996953"/>
            <a:ext cx="5148064" cy="3861048"/>
          </a:xfrm>
        </p:spPr>
      </p:pic>
    </p:spTree>
    <p:extLst>
      <p:ext uri="{BB962C8B-B14F-4D97-AF65-F5344CB8AC3E}">
        <p14:creationId xmlns:p14="http://schemas.microsoft.com/office/powerpoint/2010/main" xmlns="" val="35008481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0761" y="-112206"/>
            <a:ext cx="9522142" cy="714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37845" y="2766077"/>
            <a:ext cx="2963466" cy="395128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04678" y="1052736"/>
            <a:ext cx="3107482" cy="4143309"/>
          </a:xfrm>
        </p:spPr>
      </p:pic>
      <p:pic>
        <p:nvPicPr>
          <p:cNvPr id="9" name="Picture 2" descr="C:\Users\ольга\Downloads\Attachments_istomina.olga1984@yandex.ru_2020-12-16_12-29-01\IMG_20201216_17031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420888"/>
            <a:ext cx="3222358" cy="42964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220850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0761" y="-112206"/>
            <a:ext cx="9522142" cy="714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510" y="3701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«Список покупок»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908720"/>
            <a:ext cx="5364088" cy="2016224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закрепление понятий «список покупок», «покупка», счет в пределах 20, состав числа 10, расширение представлений о продуктовом магазине.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31815" y="3068960"/>
            <a:ext cx="4800533" cy="360040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107530" y="1268760"/>
            <a:ext cx="4036470" cy="5381960"/>
          </a:xfrm>
        </p:spPr>
      </p:pic>
    </p:spTree>
    <p:extLst>
      <p:ext uri="{BB962C8B-B14F-4D97-AF65-F5344CB8AC3E}">
        <p14:creationId xmlns:p14="http://schemas.microsoft.com/office/powerpoint/2010/main" xmlns="" val="5895276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0761" y="-112206"/>
            <a:ext cx="9522142" cy="714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72" y="1124744"/>
            <a:ext cx="4158462" cy="5544616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4930539" y="1458925"/>
            <a:ext cx="3611538" cy="4815384"/>
          </a:xfrm>
        </p:spPr>
      </p:pic>
    </p:spTree>
    <p:extLst>
      <p:ext uri="{BB962C8B-B14F-4D97-AF65-F5344CB8AC3E}">
        <p14:creationId xmlns:p14="http://schemas.microsoft.com/office/powerpoint/2010/main" xmlns="" val="143145846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0761" y="-112206"/>
            <a:ext cx="9522142" cy="714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510" y="20805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«Деньги разных стран»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1052736"/>
            <a:ext cx="8507288" cy="1584176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совершенствование знаний изображения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денежных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знаков, развитие зрительной  памяти,  внимания, мелкой моторики,  воспитание интереса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изучению названий и изображений денег и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флагов разных стран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636912"/>
            <a:ext cx="5376597" cy="4032448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60123" y="3212976"/>
            <a:ext cx="4611258" cy="3458443"/>
          </a:xfrm>
        </p:spPr>
      </p:pic>
    </p:spTree>
    <p:extLst>
      <p:ext uri="{BB962C8B-B14F-4D97-AF65-F5344CB8AC3E}">
        <p14:creationId xmlns:p14="http://schemas.microsoft.com/office/powerpoint/2010/main" xmlns="" val="18797575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0761" y="-112206"/>
            <a:ext cx="9522142" cy="714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4956043" cy="3717032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14921" y="2924944"/>
            <a:ext cx="4809860" cy="3607395"/>
          </a:xfrm>
        </p:spPr>
      </p:pic>
    </p:spTree>
    <p:extLst>
      <p:ext uri="{BB962C8B-B14F-4D97-AF65-F5344CB8AC3E}">
        <p14:creationId xmlns:p14="http://schemas.microsoft.com/office/powerpoint/2010/main" xmlns="" val="4446360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0761" y="-112206"/>
            <a:ext cx="9522142" cy="714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510" y="4600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«От копейки до рубля»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908720"/>
            <a:ext cx="7931224" cy="927794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учить выстраивать последовательность по увеличению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достоинства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монет и купюр.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844824"/>
            <a:ext cx="3563888" cy="4751851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932040" y="1772816"/>
            <a:ext cx="3707904" cy="4943872"/>
          </a:xfrm>
        </p:spPr>
      </p:pic>
    </p:spTree>
    <p:extLst>
      <p:ext uri="{BB962C8B-B14F-4D97-AF65-F5344CB8AC3E}">
        <p14:creationId xmlns:p14="http://schemas.microsoft.com/office/powerpoint/2010/main" xmlns="" val="10089749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0761" y="-112206"/>
            <a:ext cx="9522142" cy="714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510" y="30738"/>
            <a:ext cx="8229600" cy="877982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«Составь слово»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0" y="980728"/>
            <a:ext cx="9144000" cy="1008111"/>
          </a:xfrm>
        </p:spPr>
        <p:txBody>
          <a:bodyPr>
            <a:no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обучение звукобуквенному анализу слов, закрепление навыков чтения, развитие памяти, внимания, логического мышления, повторение пословиц о деньгах, труде.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438" y="2054150"/>
            <a:ext cx="3901490" cy="4781893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646649" y="1908143"/>
            <a:ext cx="3705789" cy="4941052"/>
          </a:xfrm>
        </p:spPr>
      </p:pic>
    </p:spTree>
    <p:extLst>
      <p:ext uri="{BB962C8B-B14F-4D97-AF65-F5344CB8AC3E}">
        <p14:creationId xmlns:p14="http://schemas.microsoft.com/office/powerpoint/2010/main" xmlns="" val="32074375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0761" y="-102896"/>
            <a:ext cx="9522142" cy="714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-23360" y="0"/>
            <a:ext cx="4040188" cy="908720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работе и …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1" y="1124744"/>
            <a:ext cx="4427985" cy="5725003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903716" y="116632"/>
            <a:ext cx="4211960" cy="927794"/>
          </a:xfrm>
        </p:spPr>
        <p:txBody>
          <a:bodyPr>
            <a:no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Труд кормит, а … портит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10310" y="1124743"/>
            <a:ext cx="4568546" cy="5733257"/>
          </a:xfrm>
        </p:spPr>
      </p:pic>
    </p:spTree>
    <p:extLst>
      <p:ext uri="{BB962C8B-B14F-4D97-AF65-F5344CB8AC3E}">
        <p14:creationId xmlns:p14="http://schemas.microsoft.com/office/powerpoint/2010/main" xmlns="" val="20035454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23094" y="-136975"/>
            <a:ext cx="9522142" cy="714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484784"/>
            <a:ext cx="8686800" cy="2016224"/>
          </a:xfrm>
        </p:spPr>
        <p:txBody>
          <a:bodyPr>
            <a:normAutofit/>
          </a:bodyPr>
          <a:lstStyle/>
          <a:p>
            <a:pPr algn="ctr"/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Формировать экономическую грамотность дошкольников в игровой деятельности.</a:t>
            </a:r>
          </a:p>
        </p:txBody>
      </p:sp>
    </p:spTree>
    <p:extLst>
      <p:ext uri="{BB962C8B-B14F-4D97-AF65-F5344CB8AC3E}">
        <p14:creationId xmlns:p14="http://schemas.microsoft.com/office/powerpoint/2010/main" xmlns="" val="32385796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0761" y="-112206"/>
            <a:ext cx="9522142" cy="714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510" y="1916832"/>
            <a:ext cx="8229600" cy="3024336"/>
          </a:xfrm>
        </p:spPr>
        <p:txBody>
          <a:bodyPr>
            <a:noAutofit/>
          </a:bodyPr>
          <a:lstStyle/>
          <a:p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8923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0761" y="-112206"/>
            <a:ext cx="9522142" cy="714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510" y="764704"/>
            <a:ext cx="8229600" cy="5832648"/>
          </a:xfrm>
        </p:spPr>
        <p:txBody>
          <a:bodyPr>
            <a:noAutofit/>
          </a:bodyPr>
          <a:lstStyle/>
          <a:p>
            <a:r>
              <a:rPr lang="ru-RU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 дидактические игры включают в себя познавательное и воспитательное содержание, что позволяет интегративно решать задачи по формированию у старших дошкольников основ экономических знаний. В дидактических играх уточняются и закрепляются представления детей о мире экономических явлений, терминах, приобретаются новые экономические знания, умения и навыки.</a:t>
            </a:r>
          </a:p>
        </p:txBody>
      </p:sp>
    </p:spTree>
    <p:extLst>
      <p:ext uri="{BB962C8B-B14F-4D97-AF65-F5344CB8AC3E}">
        <p14:creationId xmlns:p14="http://schemas.microsoft.com/office/powerpoint/2010/main" xmlns="" val="17400381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0761" y="-112206"/>
            <a:ext cx="9522142" cy="714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89752"/>
            <a:ext cx="8229600" cy="1008112"/>
          </a:xfrm>
        </p:spPr>
        <p:txBody>
          <a:bodyPr>
            <a:norm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«Кому что нужно»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7544" y="980728"/>
            <a:ext cx="8075240" cy="792088"/>
          </a:xfrm>
        </p:spPr>
        <p:txBody>
          <a:bodyPr>
            <a:normAutofit fontScale="92500" lnSpcReduction="20000"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закрепить знания детей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 предметах труда людей разных профессий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772816"/>
            <a:ext cx="3707904" cy="4943872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04048" y="1628800"/>
            <a:ext cx="3834426" cy="5112568"/>
          </a:xfrm>
        </p:spPr>
      </p:pic>
    </p:spTree>
    <p:extLst>
      <p:ext uri="{BB962C8B-B14F-4D97-AF65-F5344CB8AC3E}">
        <p14:creationId xmlns:p14="http://schemas.microsoft.com/office/powerpoint/2010/main" xmlns="" val="31348121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0761" y="-112206"/>
            <a:ext cx="9522142" cy="714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510" y="-112206"/>
            <a:ext cx="8229600" cy="1143000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«Кто что производит?»</a:t>
            </a:r>
            <a:endParaRPr lang="ru-RU" sz="4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980728"/>
            <a:ext cx="8219256" cy="999802"/>
          </a:xfrm>
        </p:spPr>
        <p:txBody>
          <a:bodyPr>
            <a:no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учить детей 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устанавливать зависимость между результатами трудовой деятельности и профессией человека. Воспитать интерес к людям разных профессий.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2060848"/>
            <a:ext cx="5184576" cy="3888432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10610" y="3458598"/>
            <a:ext cx="4560771" cy="3420578"/>
          </a:xfrm>
        </p:spPr>
      </p:pic>
    </p:spTree>
    <p:extLst>
      <p:ext uri="{BB962C8B-B14F-4D97-AF65-F5344CB8AC3E}">
        <p14:creationId xmlns:p14="http://schemas.microsoft.com/office/powerpoint/2010/main" xmlns="" val="683561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0761" y="-112206"/>
            <a:ext cx="9522142" cy="714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24520" y="908720"/>
            <a:ext cx="4380495" cy="584066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051598" y="2924944"/>
            <a:ext cx="5210250" cy="3907687"/>
          </a:xfrm>
        </p:spPr>
      </p:pic>
    </p:spTree>
    <p:extLst>
      <p:ext uri="{BB962C8B-B14F-4D97-AF65-F5344CB8AC3E}">
        <p14:creationId xmlns:p14="http://schemas.microsoft.com/office/powerpoint/2010/main" xmlns="" val="20872588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0761" y="-102974"/>
            <a:ext cx="9522142" cy="714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510" y="-102974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«Магазин»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052736"/>
            <a:ext cx="8723312" cy="1224136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научить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соотносить название магазина с товарами, которые в нем продаются; развить умение обобщать группы предметов.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31841" y="2218908"/>
            <a:ext cx="6043308" cy="4532481"/>
          </a:xfrm>
        </p:spPr>
      </p:pic>
    </p:spTree>
    <p:extLst>
      <p:ext uri="{BB962C8B-B14F-4D97-AF65-F5344CB8AC3E}">
        <p14:creationId xmlns:p14="http://schemas.microsoft.com/office/powerpoint/2010/main" xmlns="" val="2198524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50761" y="-112206"/>
            <a:ext cx="9522142" cy="714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00" y="1052735"/>
            <a:ext cx="4283368" cy="5711157"/>
          </a:xfrm>
        </p:spPr>
      </p:pic>
      <p:pic>
        <p:nvPicPr>
          <p:cNvPr id="4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3044" y="1196752"/>
            <a:ext cx="4140956" cy="55190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0380299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img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160139" y="-130945"/>
            <a:ext cx="9522142" cy="714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510" y="44624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«Что за деньги не купишь»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4678" y="1196752"/>
            <a:ext cx="8291264" cy="639762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формировать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детей понятия, что не все можно купить за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деньги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9552" y="1844824"/>
            <a:ext cx="3491880" cy="465584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74077" y="1376532"/>
            <a:ext cx="4069923" cy="5426564"/>
          </a:xfrm>
        </p:spPr>
      </p:pic>
    </p:spTree>
    <p:extLst>
      <p:ext uri="{BB962C8B-B14F-4D97-AF65-F5344CB8AC3E}">
        <p14:creationId xmlns:p14="http://schemas.microsoft.com/office/powerpoint/2010/main" xmlns="" val="20369924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462</TotalTime>
  <Words>310</Words>
  <Application>Microsoft Office PowerPoint</Application>
  <PresentationFormat>Экран (4:3)</PresentationFormat>
  <Paragraphs>25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Тема:  «Интеграция элементов экономической грамотности дошкольников в игровой деятельности»</vt:lpstr>
      <vt:lpstr>Слайд 2</vt:lpstr>
      <vt:lpstr>Все дидактические игры включают в себя познавательное и воспитательное содержание, что позволяет интегративно решать задачи по формированию у старших дошкольников основ экономических знаний. В дидактических играх уточняются и закрепляются представления детей о мире экономических явлений, терминах, приобретаются новые экономические знания, умения и навыки.</vt:lpstr>
      <vt:lpstr>«Кому что нужно»</vt:lpstr>
      <vt:lpstr>«Кто что производит?»</vt:lpstr>
      <vt:lpstr>Слайд 6</vt:lpstr>
      <vt:lpstr>«Магазин»</vt:lpstr>
      <vt:lpstr>Слайд 8</vt:lpstr>
      <vt:lpstr>«Что за деньги не купишь»</vt:lpstr>
      <vt:lpstr>Слайд 10</vt:lpstr>
      <vt:lpstr>«Копилка»</vt:lpstr>
      <vt:lpstr>Слайд 12</vt:lpstr>
      <vt:lpstr>«Список покупок»</vt:lpstr>
      <vt:lpstr>Слайд 14</vt:lpstr>
      <vt:lpstr>«Деньги разных стран»</vt:lpstr>
      <vt:lpstr>Слайд 16</vt:lpstr>
      <vt:lpstr>«От копейки до рубля»</vt:lpstr>
      <vt:lpstr>«Составь слово»</vt:lpstr>
      <vt:lpstr>Слайд 19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user</cp:lastModifiedBy>
  <cp:revision>26</cp:revision>
  <dcterms:created xsi:type="dcterms:W3CDTF">2020-12-15T08:07:28Z</dcterms:created>
  <dcterms:modified xsi:type="dcterms:W3CDTF">2021-04-26T02:55:38Z</dcterms:modified>
</cp:coreProperties>
</file>