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BA97"/>
    <a:srgbClr val="CE9D6C"/>
    <a:srgbClr val="E4C9A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2C0-BAA1-458D-B874-2B21A75CC29C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ECCCF-FF0E-4F47-93F8-DBC908C85E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3664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2C0-BAA1-458D-B874-2B21A75CC29C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ECCCF-FF0E-4F47-93F8-DBC908C85E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5407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2C0-BAA1-458D-B874-2B21A75CC29C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ECCCF-FF0E-4F47-93F8-DBC908C85E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3560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2C0-BAA1-458D-B874-2B21A75CC29C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ECCCF-FF0E-4F47-93F8-DBC908C85E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6492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2C0-BAA1-458D-B874-2B21A75CC29C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ECCCF-FF0E-4F47-93F8-DBC908C85E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7442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2C0-BAA1-458D-B874-2B21A75CC29C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ECCCF-FF0E-4F47-93F8-DBC908C85E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4878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2C0-BAA1-458D-B874-2B21A75CC29C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ECCCF-FF0E-4F47-93F8-DBC908C85E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3819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2C0-BAA1-458D-B874-2B21A75CC29C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ECCCF-FF0E-4F47-93F8-DBC908C85E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5881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2C0-BAA1-458D-B874-2B21A75CC29C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ECCCF-FF0E-4F47-93F8-DBC908C85E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6762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2C0-BAA1-458D-B874-2B21A75CC29C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ECCCF-FF0E-4F47-93F8-DBC908C85E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819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2C0-BAA1-458D-B874-2B21A75CC29C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ECCCF-FF0E-4F47-93F8-DBC908C85E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8438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E32C0-BAA1-458D-B874-2B21A75CC29C}" type="datetimeFigureOut">
              <a:rPr lang="ru-RU" smtClean="0"/>
              <a:pPr/>
              <a:t>23.03.2021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ECCCF-FF0E-4F47-93F8-DBC908C85E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1611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ad-rodnichok.ucoz.ru/_pu/1/47916682.png" TargetMode="External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hyperlink" Target="http://sad-rodnichok.ucoz.ru/_pu/1/47916682.png" TargetMode="External"/><Relationship Id="rId7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hyperlink" Target="http://sad-rodnichok.ucoz.ru/_pu/1/47916682.png" TargetMode="External"/><Relationship Id="rId7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3.png"/><Relationship Id="rId10" Type="http://schemas.openxmlformats.org/officeDocument/2006/relationships/image" Target="../media/image9.jpeg"/><Relationship Id="rId4" Type="http://schemas.openxmlformats.org/officeDocument/2006/relationships/image" Target="../media/image2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hyperlink" Target="http://sad-rodnichok.ucoz.ru/_pu/1/47916682.png" TargetMode="External"/><Relationship Id="rId7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0.png"/><Relationship Id="rId5" Type="http://schemas.openxmlformats.org/officeDocument/2006/relationships/image" Target="../media/image3.png"/><Relationship Id="rId10" Type="http://schemas.openxmlformats.org/officeDocument/2006/relationships/image" Target="../media/image9.jpeg"/><Relationship Id="rId4" Type="http://schemas.openxmlformats.org/officeDocument/2006/relationships/image" Target="../media/image2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hyperlink" Target="http://sad-rodnichok.ucoz.ru/_pu/1/47916682.png" TargetMode="External"/><Relationship Id="rId7" Type="http://schemas.openxmlformats.org/officeDocument/2006/relationships/image" Target="../media/image7.jpeg"/><Relationship Id="rId12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0.png"/><Relationship Id="rId5" Type="http://schemas.openxmlformats.org/officeDocument/2006/relationships/image" Target="../media/image3.png"/><Relationship Id="rId10" Type="http://schemas.openxmlformats.org/officeDocument/2006/relationships/image" Target="../media/image9.jpeg"/><Relationship Id="rId4" Type="http://schemas.openxmlformats.org/officeDocument/2006/relationships/image" Target="../media/image2.jpeg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2.jpeg"/><Relationship Id="rId3" Type="http://schemas.openxmlformats.org/officeDocument/2006/relationships/hyperlink" Target="http://sad-rodnichok.ucoz.ru/_pu/1/47916682.png" TargetMode="External"/><Relationship Id="rId7" Type="http://schemas.openxmlformats.org/officeDocument/2006/relationships/image" Target="../media/image7.jpeg"/><Relationship Id="rId12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0.png"/><Relationship Id="rId5" Type="http://schemas.openxmlformats.org/officeDocument/2006/relationships/image" Target="../media/image3.png"/><Relationship Id="rId10" Type="http://schemas.openxmlformats.org/officeDocument/2006/relationships/image" Target="../media/image9.jpeg"/><Relationship Id="rId4" Type="http://schemas.openxmlformats.org/officeDocument/2006/relationships/image" Target="../media/image2.jpeg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12.jpeg"/><Relationship Id="rId3" Type="http://schemas.openxmlformats.org/officeDocument/2006/relationships/hyperlink" Target="http://sad-rodnichok.ucoz.ru/_pu/1/47916682.png" TargetMode="External"/><Relationship Id="rId7" Type="http://schemas.openxmlformats.org/officeDocument/2006/relationships/image" Target="../media/image7.jpeg"/><Relationship Id="rId12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0.png"/><Relationship Id="rId5" Type="http://schemas.openxmlformats.org/officeDocument/2006/relationships/image" Target="../media/image3.png"/><Relationship Id="rId10" Type="http://schemas.openxmlformats.org/officeDocument/2006/relationships/image" Target="../media/image9.jpeg"/><Relationship Id="rId4" Type="http://schemas.openxmlformats.org/officeDocument/2006/relationships/image" Target="../media/image2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ad-rodnichok.ucoz.ru/_pu/1/47916682.png" TargetMode="External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sun9-34.userapi.com/c849528/v849528174/37932/vEramzcvVKU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80598" y="-156574"/>
            <a:ext cx="9928860" cy="7101205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Рисунок 4" descr="http://sad-rodnichok.ucoz.ru/_pu/1/s47916682.jpg">
            <a:hlinkClick r:id="rId3" tgtFrame="&quot;_blank&quot;" tooltip="&quot;Нажмите для просмотра в полном размере...&quot;"/>
          </p:cNvPr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119"/>
          <a:stretch/>
        </p:blipFill>
        <p:spPr bwMode="auto">
          <a:xfrm>
            <a:off x="3779912" y="7937"/>
            <a:ext cx="5574665" cy="45980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s://minsport.astrobl.ru/sites/default/files/image_image_141204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7775" y="160338"/>
            <a:ext cx="4109085" cy="18034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оле 27"/>
          <p:cNvSpPr txBox="1"/>
          <p:nvPr/>
        </p:nvSpPr>
        <p:spPr>
          <a:xfrm>
            <a:off x="-108520" y="4293096"/>
            <a:ext cx="5832648" cy="219075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6000" b="1" dirty="0">
                <a:ln w="5715" cap="flat" cmpd="sng" algn="ctr">
                  <a:solidFill>
                    <a:srgbClr val="000000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ea typeface="Calibri"/>
                <a:cs typeface="Times New Roman"/>
              </a:rPr>
              <a:t>«</a:t>
            </a:r>
            <a:r>
              <a:rPr lang="ru-RU" sz="6000" b="1" dirty="0" err="1" smtClean="0">
                <a:ln w="5715" cap="flat" cmpd="sng" algn="ctr">
                  <a:solidFill>
                    <a:srgbClr val="000000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ea typeface="Calibri"/>
                <a:cs typeface="Times New Roman"/>
              </a:rPr>
              <a:t>КузБарсик</a:t>
            </a:r>
            <a:r>
              <a:rPr lang="ru-RU" sz="6000" b="1" dirty="0" smtClean="0">
                <a:ln w="5715" cap="flat" cmpd="sng" algn="ctr">
                  <a:solidFill>
                    <a:srgbClr val="000000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ea typeface="Calibri"/>
                <a:cs typeface="Times New Roman"/>
              </a:rPr>
              <a:t> </a:t>
            </a:r>
            <a:r>
              <a:rPr lang="ru-RU" sz="6000" b="1" dirty="0" err="1">
                <a:ln w="5715" cap="flat" cmpd="sng" algn="ctr">
                  <a:solidFill>
                    <a:srgbClr val="000000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ea typeface="Calibri"/>
                <a:cs typeface="Times New Roman"/>
              </a:rPr>
              <a:t>ГТОшка</a:t>
            </a:r>
            <a:r>
              <a:rPr lang="ru-RU" sz="6000" b="1" dirty="0" smtClean="0">
                <a:ln w="5715" cap="flat" cmpd="sng" algn="ctr">
                  <a:solidFill>
                    <a:srgbClr val="000000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ea typeface="Calibri"/>
                <a:cs typeface="Times New Roman"/>
              </a:rPr>
              <a:t>»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9" name="AutoShape 2" descr="https://topol-belovo.ru/wp-content/uploads/300-let-log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https://topol-belovo.ru/wp-content/uploads/300-let-logo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topol-belovo.ru/wp-content/uploads/300-let-logo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2596" y="4739751"/>
            <a:ext cx="3001981" cy="209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0596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store.cardsagainsthumanity.com/images/SCI_BG-2a041db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829" y="142826"/>
            <a:ext cx="8909667" cy="656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http://sad-rodnichok.ucoz.ru/_pu/1/s47916682.jpg">
            <a:hlinkClick r:id="rId3" tgtFrame="&quot;_blank&quot;" tooltip="&quot;Нажмите для просмотра в полном размере...&quot;"/>
          </p:cNvPr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119" t="25564" r="55137"/>
          <a:stretch/>
        </p:blipFill>
        <p:spPr bwMode="auto">
          <a:xfrm flipH="1">
            <a:off x="7191787" y="3288858"/>
            <a:ext cx="1844709" cy="3422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" name="Рисунок 3" descr="https://minsport.astrobl.ru/sites/default/files/image_image_141204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7411" y="160338"/>
            <a:ext cx="4109085" cy="1803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вал 2"/>
          <p:cNvSpPr/>
          <p:nvPr/>
        </p:nvSpPr>
        <p:spPr>
          <a:xfrm>
            <a:off x="5286380" y="4786322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1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929190" y="2428868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6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688383" y="1028571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5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643174" y="4214818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2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14282" y="4714884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atin typeface="Arial Black" pitchFamily="34" charset="0"/>
              </a:rPr>
              <a:t>3</a:t>
            </a:r>
            <a:endParaRPr lang="ru-RU" sz="8000" b="1" dirty="0">
              <a:latin typeface="Arial Black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14282" y="2071678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4</a:t>
            </a:r>
            <a:endParaRPr lang="ru-RU" sz="8000" dirty="0">
              <a:latin typeface="Arial Black" pitchFamily="34" charset="0"/>
            </a:endParaRPr>
          </a:p>
        </p:txBody>
      </p:sp>
      <p:pic>
        <p:nvPicPr>
          <p:cNvPr id="2054" name="Picture 6" descr="http://raduga36.ru/Content/photos/d4356ed5037541b8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257" r="2028" b="14103"/>
          <a:stretch/>
        </p:blipFill>
        <p:spPr bwMode="auto">
          <a:xfrm>
            <a:off x="126828" y="151583"/>
            <a:ext cx="2484021" cy="14772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трелка вправо 11"/>
          <p:cNvSpPr/>
          <p:nvPr/>
        </p:nvSpPr>
        <p:spPr>
          <a:xfrm rot="11999480">
            <a:off x="4438138" y="5375414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9145598">
            <a:off x="1996783" y="5214293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9730661">
            <a:off x="1957822" y="2217348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6809999">
            <a:off x="591926" y="4241852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2105024">
            <a:off x="4562640" y="2301476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https://sun9-34.userapi.com/c849528/v849528174/37932/vEramzcvVKU.jpg"/>
          <p:cNvPicPr/>
          <p:nvPr/>
        </p:nvPicPr>
        <p:blipFill>
          <a:blip r:embed="rId7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429520" y="1714488"/>
            <a:ext cx="1465200" cy="1000132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</p:pic>
      <p:pic>
        <p:nvPicPr>
          <p:cNvPr id="19" name="Рисунок 18" descr="http://sad-rodnichok.ucoz.ru/_pu/1/s47916682.jpg">
            <a:hlinkClick r:id="rId3" tgtFrame="&quot;_blank&quot;" tooltip="&quot;Нажмите для просмотра в полном размере...&quot;"/>
          </p:cNvPr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119"/>
          <a:stretch/>
        </p:blipFill>
        <p:spPr bwMode="auto">
          <a:xfrm>
            <a:off x="7572396" y="1785926"/>
            <a:ext cx="1220716" cy="857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0" name="Стрелка вправо 19"/>
          <p:cNvSpPr/>
          <p:nvPr/>
        </p:nvSpPr>
        <p:spPr>
          <a:xfrm rot="19613037">
            <a:off x="6625747" y="2606411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.ytimg.com/vi/xLRwA-g9Dok/maxresdefault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2962F1"/>
              </a:clrFrom>
              <a:clrTo>
                <a:srgbClr val="2962F1">
                  <a:alpha val="0"/>
                </a:srgbClr>
              </a:clrTo>
            </a:clrChange>
          </a:blip>
          <a:srcRect l="73264" t="10925" b="9479"/>
          <a:stretch>
            <a:fillRect/>
          </a:stretch>
        </p:blipFill>
        <p:spPr bwMode="auto">
          <a:xfrm>
            <a:off x="5929322" y="5072074"/>
            <a:ext cx="714380" cy="1196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29213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store.cardsagainsthumanity.com/images/SCI_BG-2a041db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829" y="142826"/>
            <a:ext cx="8909667" cy="656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http://sad-rodnichok.ucoz.ru/_pu/1/s47916682.jpg">
            <a:hlinkClick r:id="rId3" tgtFrame="&quot;_blank&quot;" tooltip="&quot;Нажмите для просмотра в полном размере...&quot;"/>
          </p:cNvPr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119" t="25564" r="55137"/>
          <a:stretch/>
        </p:blipFill>
        <p:spPr bwMode="auto">
          <a:xfrm flipH="1">
            <a:off x="7191787" y="3288858"/>
            <a:ext cx="1844709" cy="3422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" name="Рисунок 3" descr="https://minsport.astrobl.ru/sites/default/files/image_image_141204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7411" y="160338"/>
            <a:ext cx="4109085" cy="1803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вал 2"/>
          <p:cNvSpPr/>
          <p:nvPr/>
        </p:nvSpPr>
        <p:spPr>
          <a:xfrm>
            <a:off x="5286380" y="4786322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1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929190" y="2428868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6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688383" y="1028571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5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643174" y="4214818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2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14282" y="4714884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atin typeface="Arial Black" pitchFamily="34" charset="0"/>
              </a:rPr>
              <a:t>3</a:t>
            </a:r>
            <a:endParaRPr lang="ru-RU" sz="8000" b="1" dirty="0">
              <a:latin typeface="Arial Black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14282" y="2071678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4</a:t>
            </a:r>
            <a:endParaRPr lang="ru-RU" sz="8000" dirty="0">
              <a:latin typeface="Arial Black" pitchFamily="34" charset="0"/>
            </a:endParaRPr>
          </a:p>
        </p:txBody>
      </p:sp>
      <p:pic>
        <p:nvPicPr>
          <p:cNvPr id="2054" name="Picture 6" descr="http://raduga36.ru/Content/photos/d4356ed5037541b8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257" r="2028" b="14103"/>
          <a:stretch/>
        </p:blipFill>
        <p:spPr bwMode="auto">
          <a:xfrm>
            <a:off x="126828" y="151583"/>
            <a:ext cx="2484021" cy="14772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трелка вправо 11"/>
          <p:cNvSpPr/>
          <p:nvPr/>
        </p:nvSpPr>
        <p:spPr>
          <a:xfrm rot="11999480">
            <a:off x="4438138" y="5375414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9145598">
            <a:off x="1996783" y="5214293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9730661">
            <a:off x="1957822" y="2217348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6809999">
            <a:off x="591926" y="4241852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2105024">
            <a:off x="4562640" y="2301476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https://sun9-34.userapi.com/c849528/v849528174/37932/vEramzcvVKU.jpg"/>
          <p:cNvPicPr/>
          <p:nvPr/>
        </p:nvPicPr>
        <p:blipFill>
          <a:blip r:embed="rId7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429520" y="1714488"/>
            <a:ext cx="1465200" cy="1000132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</p:pic>
      <p:pic>
        <p:nvPicPr>
          <p:cNvPr id="19" name="Рисунок 18" descr="http://sad-rodnichok.ucoz.ru/_pu/1/s47916682.jpg">
            <a:hlinkClick r:id="rId3" tgtFrame="&quot;_blank&quot;" tooltip="&quot;Нажмите для просмотра в полном размере...&quot;"/>
          </p:cNvPr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119"/>
          <a:stretch/>
        </p:blipFill>
        <p:spPr bwMode="auto">
          <a:xfrm>
            <a:off x="7572396" y="1785926"/>
            <a:ext cx="1220716" cy="857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0" name="Стрелка вправо 19"/>
          <p:cNvSpPr/>
          <p:nvPr/>
        </p:nvSpPr>
        <p:spPr>
          <a:xfrm rot="19613037">
            <a:off x="6625747" y="2606411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.ytimg.com/vi/xLRwA-g9Dok/maxresdefault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2962F1"/>
              </a:clrFrom>
              <a:clrTo>
                <a:srgbClr val="2962F1">
                  <a:alpha val="0"/>
                </a:srgbClr>
              </a:clrTo>
            </a:clrChange>
          </a:blip>
          <a:srcRect l="73264" t="10925" b="9479"/>
          <a:stretch>
            <a:fillRect/>
          </a:stretch>
        </p:blipFill>
        <p:spPr bwMode="auto">
          <a:xfrm>
            <a:off x="5929322" y="5072074"/>
            <a:ext cx="714380" cy="1196300"/>
          </a:xfrm>
          <a:prstGeom prst="rect">
            <a:avLst/>
          </a:prstGeom>
          <a:noFill/>
        </p:spPr>
      </p:pic>
      <p:pic>
        <p:nvPicPr>
          <p:cNvPr id="19458" name="Picture 2" descr="https://images.by.prom.st/182798791_w640_h640_telezhka-dlya-market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71802" y="4572008"/>
            <a:ext cx="1214446" cy="1214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29213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store.cardsagainsthumanity.com/images/SCI_BG-2a041db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829" y="142826"/>
            <a:ext cx="8909667" cy="656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http://sad-rodnichok.ucoz.ru/_pu/1/s47916682.jpg">
            <a:hlinkClick r:id="rId3" tgtFrame="&quot;_blank&quot;" tooltip="&quot;Нажмите для просмотра в полном размере...&quot;"/>
          </p:cNvPr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119" t="25564" r="55137"/>
          <a:stretch/>
        </p:blipFill>
        <p:spPr bwMode="auto">
          <a:xfrm flipH="1">
            <a:off x="7191787" y="3288858"/>
            <a:ext cx="1844709" cy="3422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" name="Рисунок 3" descr="https://minsport.astrobl.ru/sites/default/files/image_image_141204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7411" y="160338"/>
            <a:ext cx="4109085" cy="1803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вал 2"/>
          <p:cNvSpPr/>
          <p:nvPr/>
        </p:nvSpPr>
        <p:spPr>
          <a:xfrm>
            <a:off x="5286380" y="4786322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1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929190" y="2428868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6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688383" y="1028571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5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643174" y="4214818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2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14282" y="4714884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atin typeface="Arial Black" pitchFamily="34" charset="0"/>
              </a:rPr>
              <a:t>3</a:t>
            </a:r>
            <a:endParaRPr lang="ru-RU" sz="8000" b="1" dirty="0">
              <a:latin typeface="Arial Black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14282" y="2071678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4</a:t>
            </a:r>
            <a:endParaRPr lang="ru-RU" sz="8000" dirty="0">
              <a:latin typeface="Arial Black" pitchFamily="34" charset="0"/>
            </a:endParaRPr>
          </a:p>
        </p:txBody>
      </p:sp>
      <p:pic>
        <p:nvPicPr>
          <p:cNvPr id="2054" name="Picture 6" descr="http://raduga36.ru/Content/photos/d4356ed5037541b8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257" r="2028" b="14103"/>
          <a:stretch/>
        </p:blipFill>
        <p:spPr bwMode="auto">
          <a:xfrm>
            <a:off x="126828" y="151583"/>
            <a:ext cx="2484021" cy="14772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трелка вправо 11"/>
          <p:cNvSpPr/>
          <p:nvPr/>
        </p:nvSpPr>
        <p:spPr>
          <a:xfrm rot="11999480">
            <a:off x="4438138" y="5375414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9145598">
            <a:off x="1996783" y="5214293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9730661">
            <a:off x="1957822" y="2217348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6809999">
            <a:off x="591926" y="4241852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2105024">
            <a:off x="4562640" y="2301476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https://sun9-34.userapi.com/c849528/v849528174/37932/vEramzcvVKU.jpg"/>
          <p:cNvPicPr/>
          <p:nvPr/>
        </p:nvPicPr>
        <p:blipFill>
          <a:blip r:embed="rId7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429520" y="1714488"/>
            <a:ext cx="1465200" cy="1000132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</p:pic>
      <p:pic>
        <p:nvPicPr>
          <p:cNvPr id="19" name="Рисунок 18" descr="http://sad-rodnichok.ucoz.ru/_pu/1/s47916682.jpg">
            <a:hlinkClick r:id="rId3" tgtFrame="&quot;_blank&quot;" tooltip="&quot;Нажмите для просмотра в полном размере...&quot;"/>
          </p:cNvPr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119"/>
          <a:stretch/>
        </p:blipFill>
        <p:spPr bwMode="auto">
          <a:xfrm>
            <a:off x="7572396" y="1785926"/>
            <a:ext cx="1220716" cy="857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0" name="Стрелка вправо 19"/>
          <p:cNvSpPr/>
          <p:nvPr/>
        </p:nvSpPr>
        <p:spPr>
          <a:xfrm rot="19613037">
            <a:off x="6625747" y="2606411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.ytimg.com/vi/xLRwA-g9Dok/maxresdefault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2962F1"/>
              </a:clrFrom>
              <a:clrTo>
                <a:srgbClr val="2962F1">
                  <a:alpha val="0"/>
                </a:srgbClr>
              </a:clrTo>
            </a:clrChange>
          </a:blip>
          <a:srcRect l="73264" t="10925" b="9479"/>
          <a:stretch>
            <a:fillRect/>
          </a:stretch>
        </p:blipFill>
        <p:spPr bwMode="auto">
          <a:xfrm>
            <a:off x="5929322" y="5072074"/>
            <a:ext cx="714380" cy="1196300"/>
          </a:xfrm>
          <a:prstGeom prst="rect">
            <a:avLst/>
          </a:prstGeom>
          <a:noFill/>
        </p:spPr>
      </p:pic>
      <p:pic>
        <p:nvPicPr>
          <p:cNvPr id="19458" name="Picture 2" descr="https://images.by.prom.st/182798791_w640_h640_telezhka-dlya-market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71802" y="4572008"/>
            <a:ext cx="1214446" cy="1214446"/>
          </a:xfrm>
          <a:prstGeom prst="rect">
            <a:avLst/>
          </a:prstGeom>
          <a:noFill/>
        </p:spPr>
      </p:pic>
      <p:pic>
        <p:nvPicPr>
          <p:cNvPr id="20482" name="Picture 2" descr="https://cdn6.aptoide.com/imgs/7/3/f/73f50b0a0144697fc119ec3ace89cdca_ico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1472" y="5000636"/>
            <a:ext cx="1357322" cy="1357322"/>
          </a:xfrm>
          <a:prstGeom prst="rect">
            <a:avLst/>
          </a:prstGeom>
          <a:noFill/>
        </p:spPr>
      </p:pic>
      <p:sp>
        <p:nvSpPr>
          <p:cNvPr id="23" name="Овал 22"/>
          <p:cNvSpPr/>
          <p:nvPr/>
        </p:nvSpPr>
        <p:spPr>
          <a:xfrm>
            <a:off x="1214414" y="5143512"/>
            <a:ext cx="285752" cy="28575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9213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store.cardsagainsthumanity.com/images/SCI_BG-2a041db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829" y="142826"/>
            <a:ext cx="8909667" cy="656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http://sad-rodnichok.ucoz.ru/_pu/1/s47916682.jpg">
            <a:hlinkClick r:id="rId3" tgtFrame="&quot;_blank&quot;" tooltip="&quot;Нажмите для просмотра в полном размере...&quot;"/>
          </p:cNvPr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119" t="25564" r="55137"/>
          <a:stretch/>
        </p:blipFill>
        <p:spPr bwMode="auto">
          <a:xfrm flipH="1">
            <a:off x="7191787" y="3288858"/>
            <a:ext cx="1844709" cy="3422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" name="Рисунок 3" descr="https://minsport.astrobl.ru/sites/default/files/image_image_141204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7411" y="160338"/>
            <a:ext cx="4109085" cy="1803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вал 2"/>
          <p:cNvSpPr/>
          <p:nvPr/>
        </p:nvSpPr>
        <p:spPr>
          <a:xfrm>
            <a:off x="5286380" y="4786322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1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929190" y="2428868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6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688383" y="1028571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5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643174" y="4214818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2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14282" y="4714884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atin typeface="Arial Black" pitchFamily="34" charset="0"/>
              </a:rPr>
              <a:t>3</a:t>
            </a:r>
            <a:endParaRPr lang="ru-RU" sz="8000" b="1" dirty="0">
              <a:latin typeface="Arial Black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14282" y="2071678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8000" dirty="0">
              <a:latin typeface="Arial Black" pitchFamily="34" charset="0"/>
            </a:endParaRPr>
          </a:p>
        </p:txBody>
      </p:sp>
      <p:pic>
        <p:nvPicPr>
          <p:cNvPr id="2054" name="Picture 6" descr="http://raduga36.ru/Content/photos/d4356ed5037541b8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257" r="2028" b="14103"/>
          <a:stretch/>
        </p:blipFill>
        <p:spPr bwMode="auto">
          <a:xfrm>
            <a:off x="126828" y="151583"/>
            <a:ext cx="2484021" cy="14772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трелка вправо 11"/>
          <p:cNvSpPr/>
          <p:nvPr/>
        </p:nvSpPr>
        <p:spPr>
          <a:xfrm rot="11999480">
            <a:off x="4438138" y="5375414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9145598">
            <a:off x="1996783" y="5214293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9730661">
            <a:off x="1957822" y="2217348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6809999">
            <a:off x="591926" y="4241852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2105024">
            <a:off x="4562640" y="2301476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https://sun9-34.userapi.com/c849528/v849528174/37932/vEramzcvVKU.jpg"/>
          <p:cNvPicPr/>
          <p:nvPr/>
        </p:nvPicPr>
        <p:blipFill>
          <a:blip r:embed="rId7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429520" y="1714488"/>
            <a:ext cx="1465200" cy="1000132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</p:pic>
      <p:pic>
        <p:nvPicPr>
          <p:cNvPr id="19" name="Рисунок 18" descr="http://sad-rodnichok.ucoz.ru/_pu/1/s47916682.jpg">
            <a:hlinkClick r:id="rId3" tgtFrame="&quot;_blank&quot;" tooltip="&quot;Нажмите для просмотра в полном размере...&quot;"/>
          </p:cNvPr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119"/>
          <a:stretch/>
        </p:blipFill>
        <p:spPr bwMode="auto">
          <a:xfrm>
            <a:off x="7572396" y="1785926"/>
            <a:ext cx="1220716" cy="857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0" name="Стрелка вправо 19"/>
          <p:cNvSpPr/>
          <p:nvPr/>
        </p:nvSpPr>
        <p:spPr>
          <a:xfrm rot="19613037">
            <a:off x="6625747" y="2606411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.ytimg.com/vi/xLRwA-g9Dok/maxresdefault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2962F1"/>
              </a:clrFrom>
              <a:clrTo>
                <a:srgbClr val="2962F1">
                  <a:alpha val="0"/>
                </a:srgbClr>
              </a:clrTo>
            </a:clrChange>
          </a:blip>
          <a:srcRect l="73264" t="10925" b="9479"/>
          <a:stretch>
            <a:fillRect/>
          </a:stretch>
        </p:blipFill>
        <p:spPr bwMode="auto">
          <a:xfrm>
            <a:off x="5929322" y="5072074"/>
            <a:ext cx="714380" cy="1196300"/>
          </a:xfrm>
          <a:prstGeom prst="rect">
            <a:avLst/>
          </a:prstGeom>
          <a:noFill/>
        </p:spPr>
      </p:pic>
      <p:pic>
        <p:nvPicPr>
          <p:cNvPr id="19458" name="Picture 2" descr="https://images.by.prom.st/182798791_w640_h640_telezhka-dlya-market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71802" y="4572008"/>
            <a:ext cx="1214446" cy="1214446"/>
          </a:xfrm>
          <a:prstGeom prst="rect">
            <a:avLst/>
          </a:prstGeom>
          <a:noFill/>
        </p:spPr>
      </p:pic>
      <p:pic>
        <p:nvPicPr>
          <p:cNvPr id="20482" name="Picture 2" descr="https://cdn6.aptoide.com/imgs/7/3/f/73f50b0a0144697fc119ec3ace89cdca_ico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1472" y="5000636"/>
            <a:ext cx="1357322" cy="1357322"/>
          </a:xfrm>
          <a:prstGeom prst="rect">
            <a:avLst/>
          </a:prstGeom>
          <a:noFill/>
        </p:spPr>
      </p:pic>
      <p:sp>
        <p:nvSpPr>
          <p:cNvPr id="23" name="Овал 22"/>
          <p:cNvSpPr/>
          <p:nvPr/>
        </p:nvSpPr>
        <p:spPr>
          <a:xfrm>
            <a:off x="1214414" y="5143512"/>
            <a:ext cx="285752" cy="28575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508" name="Picture 4" descr="https://st2.depositphotos.com/1005091/7422/v/450/depositphotos_74224501-stock-illustration-%D0%B4%D0%B5%D1%82%D0%B8-%D0%B8%D0%B3%D1%80%D0%B0%D1%8E%D1%82-%D1%82%D0%B5%D0%BC%D0%B0-%D0%B8%D0%B7%D0%BE%D0%B1%D1%80%D0%B0%D0%B6%D0%B5%D0%BD%D0%B8%D0%B5-1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023" r="3750"/>
          <a:stretch>
            <a:fillRect/>
          </a:stretch>
        </p:blipFill>
        <p:spPr bwMode="auto">
          <a:xfrm>
            <a:off x="785786" y="2143116"/>
            <a:ext cx="857256" cy="18629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29213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store.cardsagainsthumanity.com/images/SCI_BG-2a041db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829" y="142826"/>
            <a:ext cx="8909667" cy="656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http://sad-rodnichok.ucoz.ru/_pu/1/s47916682.jpg">
            <a:hlinkClick r:id="rId3" tgtFrame="&quot;_blank&quot;" tooltip="&quot;Нажмите для просмотра в полном размере...&quot;"/>
          </p:cNvPr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119" t="25564" r="55137"/>
          <a:stretch/>
        </p:blipFill>
        <p:spPr bwMode="auto">
          <a:xfrm flipH="1">
            <a:off x="7191787" y="3288858"/>
            <a:ext cx="1844709" cy="3422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" name="Рисунок 3" descr="https://minsport.astrobl.ru/sites/default/files/image_image_141204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7411" y="160338"/>
            <a:ext cx="4109085" cy="1803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вал 2"/>
          <p:cNvSpPr/>
          <p:nvPr/>
        </p:nvSpPr>
        <p:spPr>
          <a:xfrm>
            <a:off x="5286380" y="4786322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1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929190" y="2428868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6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688383" y="1028571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5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643174" y="4214818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2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14282" y="4714884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atin typeface="Arial Black" pitchFamily="34" charset="0"/>
              </a:rPr>
              <a:t>3</a:t>
            </a:r>
            <a:endParaRPr lang="ru-RU" sz="8000" b="1" dirty="0">
              <a:latin typeface="Arial Black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14282" y="2071678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8000" dirty="0">
              <a:latin typeface="Arial Black" pitchFamily="34" charset="0"/>
            </a:endParaRPr>
          </a:p>
        </p:txBody>
      </p:sp>
      <p:pic>
        <p:nvPicPr>
          <p:cNvPr id="2054" name="Picture 6" descr="http://raduga36.ru/Content/photos/d4356ed5037541b8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257" r="2028" b="14103"/>
          <a:stretch/>
        </p:blipFill>
        <p:spPr bwMode="auto">
          <a:xfrm>
            <a:off x="126828" y="151583"/>
            <a:ext cx="2484021" cy="14772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трелка вправо 11"/>
          <p:cNvSpPr/>
          <p:nvPr/>
        </p:nvSpPr>
        <p:spPr>
          <a:xfrm rot="11999480">
            <a:off x="4438138" y="5375414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9145598">
            <a:off x="1996783" y="5214293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9730661">
            <a:off x="1957822" y="2217348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6809999">
            <a:off x="591926" y="4241852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2105024">
            <a:off x="4562640" y="2301476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https://sun9-34.userapi.com/c849528/v849528174/37932/vEramzcvVKU.jpg"/>
          <p:cNvPicPr/>
          <p:nvPr/>
        </p:nvPicPr>
        <p:blipFill>
          <a:blip r:embed="rId7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429520" y="1714488"/>
            <a:ext cx="1465200" cy="1000132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</p:pic>
      <p:pic>
        <p:nvPicPr>
          <p:cNvPr id="19" name="Рисунок 18" descr="http://sad-rodnichok.ucoz.ru/_pu/1/s47916682.jpg">
            <a:hlinkClick r:id="rId3" tgtFrame="&quot;_blank&quot;" tooltip="&quot;Нажмите для просмотра в полном размере...&quot;"/>
          </p:cNvPr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119"/>
          <a:stretch/>
        </p:blipFill>
        <p:spPr bwMode="auto">
          <a:xfrm>
            <a:off x="7572396" y="1785926"/>
            <a:ext cx="1220716" cy="857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0" name="Стрелка вправо 19"/>
          <p:cNvSpPr/>
          <p:nvPr/>
        </p:nvSpPr>
        <p:spPr>
          <a:xfrm rot="19613037">
            <a:off x="6625747" y="2606411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.ytimg.com/vi/xLRwA-g9Dok/maxresdefault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2962F1"/>
              </a:clrFrom>
              <a:clrTo>
                <a:srgbClr val="2962F1">
                  <a:alpha val="0"/>
                </a:srgbClr>
              </a:clrTo>
            </a:clrChange>
          </a:blip>
          <a:srcRect l="73264" t="10925" b="9479"/>
          <a:stretch>
            <a:fillRect/>
          </a:stretch>
        </p:blipFill>
        <p:spPr bwMode="auto">
          <a:xfrm>
            <a:off x="5929322" y="5072074"/>
            <a:ext cx="714380" cy="1196300"/>
          </a:xfrm>
          <a:prstGeom prst="rect">
            <a:avLst/>
          </a:prstGeom>
          <a:noFill/>
        </p:spPr>
      </p:pic>
      <p:pic>
        <p:nvPicPr>
          <p:cNvPr id="19458" name="Picture 2" descr="https://images.by.prom.st/182798791_w640_h640_telezhka-dlya-market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71802" y="4572008"/>
            <a:ext cx="1214446" cy="1214446"/>
          </a:xfrm>
          <a:prstGeom prst="rect">
            <a:avLst/>
          </a:prstGeom>
          <a:noFill/>
        </p:spPr>
      </p:pic>
      <p:pic>
        <p:nvPicPr>
          <p:cNvPr id="20482" name="Picture 2" descr="https://cdn6.aptoide.com/imgs/7/3/f/73f50b0a0144697fc119ec3ace89cdca_ico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1472" y="5000636"/>
            <a:ext cx="1357322" cy="1357322"/>
          </a:xfrm>
          <a:prstGeom prst="rect">
            <a:avLst/>
          </a:prstGeom>
          <a:noFill/>
        </p:spPr>
      </p:pic>
      <p:sp>
        <p:nvSpPr>
          <p:cNvPr id="23" name="Овал 22"/>
          <p:cNvSpPr/>
          <p:nvPr/>
        </p:nvSpPr>
        <p:spPr>
          <a:xfrm>
            <a:off x="1214414" y="5143512"/>
            <a:ext cx="285752" cy="28575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508" name="Picture 4" descr="https://st2.depositphotos.com/1005091/7422/v/450/depositphotos_74224501-stock-illustration-%D0%B4%D0%B5%D1%82%D0%B8-%D0%B8%D0%B3%D1%80%D0%B0%D1%8E%D1%82-%D1%82%D0%B5%D0%BC%D0%B0-%D0%B8%D0%B7%D0%BE%D0%B1%D1%80%D0%B0%D0%B6%D0%B5%D0%BD%D0%B8%D0%B5-1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023" r="3750"/>
          <a:stretch>
            <a:fillRect/>
          </a:stretch>
        </p:blipFill>
        <p:spPr bwMode="auto">
          <a:xfrm>
            <a:off x="785786" y="2143116"/>
            <a:ext cx="857256" cy="1862912"/>
          </a:xfrm>
          <a:prstGeom prst="rect">
            <a:avLst/>
          </a:prstGeom>
          <a:noFill/>
        </p:spPr>
      </p:pic>
      <p:pic>
        <p:nvPicPr>
          <p:cNvPr id="22530" name="Picture 2" descr="https://www.globusoff.ru/images/product/126395_3.jpg"/>
          <p:cNvPicPr>
            <a:picLocks noChangeAspect="1" noChangeArrowheads="1"/>
          </p:cNvPicPr>
          <p:nvPr/>
        </p:nvPicPr>
        <p:blipFill>
          <a:blip r:embed="rId13" cstate="print"/>
          <a:srcRect l="14706" r="14707"/>
          <a:stretch>
            <a:fillRect/>
          </a:stretch>
        </p:blipFill>
        <p:spPr bwMode="auto">
          <a:xfrm>
            <a:off x="3214678" y="1357298"/>
            <a:ext cx="907671" cy="12858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29213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store.cardsagainsthumanity.com/images/SCI_BG-2a041db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829" y="142826"/>
            <a:ext cx="8909667" cy="656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http://sad-rodnichok.ucoz.ru/_pu/1/s47916682.jpg">
            <a:hlinkClick r:id="rId3" tgtFrame="&quot;_blank&quot;" tooltip="&quot;Нажмите для просмотра в полном размере...&quot;"/>
          </p:cNvPr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119" t="25564" r="55137"/>
          <a:stretch/>
        </p:blipFill>
        <p:spPr bwMode="auto">
          <a:xfrm flipH="1">
            <a:off x="7191787" y="3288858"/>
            <a:ext cx="1844709" cy="34225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" name="Рисунок 3" descr="https://minsport.astrobl.ru/sites/default/files/image_image_141204.pn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7411" y="160338"/>
            <a:ext cx="4109085" cy="18034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вал 2"/>
          <p:cNvSpPr/>
          <p:nvPr/>
        </p:nvSpPr>
        <p:spPr>
          <a:xfrm>
            <a:off x="5286380" y="4786322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1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429124" y="2428868"/>
            <a:ext cx="2511661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8000" dirty="0">
              <a:latin typeface="Arial Black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688383" y="1028571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5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643174" y="4214818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Arial Black" pitchFamily="34" charset="0"/>
              </a:rPr>
              <a:t>2</a:t>
            </a:r>
            <a:endParaRPr lang="ru-RU" sz="8000" dirty="0">
              <a:latin typeface="Arial Black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14282" y="4714884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atin typeface="Arial Black" pitchFamily="34" charset="0"/>
              </a:rPr>
              <a:t>3</a:t>
            </a:r>
            <a:endParaRPr lang="ru-RU" sz="8000" b="1" dirty="0">
              <a:latin typeface="Arial Black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14282" y="2071678"/>
            <a:ext cx="2011595" cy="187033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8000" dirty="0">
              <a:latin typeface="Arial Black" pitchFamily="34" charset="0"/>
            </a:endParaRPr>
          </a:p>
        </p:txBody>
      </p:sp>
      <p:pic>
        <p:nvPicPr>
          <p:cNvPr id="2054" name="Picture 6" descr="http://raduga36.ru/Content/photos/d4356ed5037541b8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257" r="2028" b="14103"/>
          <a:stretch/>
        </p:blipFill>
        <p:spPr bwMode="auto">
          <a:xfrm>
            <a:off x="126828" y="151583"/>
            <a:ext cx="2484021" cy="14772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трелка вправо 11"/>
          <p:cNvSpPr/>
          <p:nvPr/>
        </p:nvSpPr>
        <p:spPr>
          <a:xfrm rot="11999480">
            <a:off x="4438138" y="5375414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9145598">
            <a:off x="1996783" y="5214293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9730661">
            <a:off x="1957822" y="2217348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6809999">
            <a:off x="591926" y="4241852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2105024">
            <a:off x="4562640" y="2301476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https://sun9-34.userapi.com/c849528/v849528174/37932/vEramzcvVKU.jpg"/>
          <p:cNvPicPr/>
          <p:nvPr/>
        </p:nvPicPr>
        <p:blipFill>
          <a:blip r:embed="rId7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429520" y="1714488"/>
            <a:ext cx="1465200" cy="1000132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</p:pic>
      <p:pic>
        <p:nvPicPr>
          <p:cNvPr id="19" name="Рисунок 18" descr="http://sad-rodnichok.ucoz.ru/_pu/1/s47916682.jpg">
            <a:hlinkClick r:id="rId3" tgtFrame="&quot;_blank&quot;" tooltip="&quot;Нажмите для просмотра в полном размере...&quot;"/>
          </p:cNvPr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119"/>
          <a:stretch/>
        </p:blipFill>
        <p:spPr bwMode="auto">
          <a:xfrm>
            <a:off x="7572396" y="1785926"/>
            <a:ext cx="1220716" cy="857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0" name="Стрелка вправо 19"/>
          <p:cNvSpPr/>
          <p:nvPr/>
        </p:nvSpPr>
        <p:spPr>
          <a:xfrm rot="19613037">
            <a:off x="6625747" y="2606411"/>
            <a:ext cx="978408" cy="22517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.ytimg.com/vi/xLRwA-g9Dok/maxresdefault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2962F1"/>
              </a:clrFrom>
              <a:clrTo>
                <a:srgbClr val="2962F1">
                  <a:alpha val="0"/>
                </a:srgbClr>
              </a:clrTo>
            </a:clrChange>
          </a:blip>
          <a:srcRect l="73264" t="10925" b="9479"/>
          <a:stretch>
            <a:fillRect/>
          </a:stretch>
        </p:blipFill>
        <p:spPr bwMode="auto">
          <a:xfrm>
            <a:off x="5929322" y="5072074"/>
            <a:ext cx="714380" cy="1196300"/>
          </a:xfrm>
          <a:prstGeom prst="rect">
            <a:avLst/>
          </a:prstGeom>
          <a:noFill/>
        </p:spPr>
      </p:pic>
      <p:pic>
        <p:nvPicPr>
          <p:cNvPr id="19458" name="Picture 2" descr="https://images.by.prom.st/182798791_w640_h640_telezhka-dlya-market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71802" y="4572008"/>
            <a:ext cx="1214446" cy="1214446"/>
          </a:xfrm>
          <a:prstGeom prst="rect">
            <a:avLst/>
          </a:prstGeom>
          <a:noFill/>
        </p:spPr>
      </p:pic>
      <p:pic>
        <p:nvPicPr>
          <p:cNvPr id="20482" name="Picture 2" descr="https://cdn6.aptoide.com/imgs/7/3/f/73f50b0a0144697fc119ec3ace89cdca_ico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1472" y="5000636"/>
            <a:ext cx="1357322" cy="1357322"/>
          </a:xfrm>
          <a:prstGeom prst="rect">
            <a:avLst/>
          </a:prstGeom>
          <a:noFill/>
        </p:spPr>
      </p:pic>
      <p:sp>
        <p:nvSpPr>
          <p:cNvPr id="23" name="Овал 22"/>
          <p:cNvSpPr/>
          <p:nvPr/>
        </p:nvSpPr>
        <p:spPr>
          <a:xfrm>
            <a:off x="1214414" y="5143512"/>
            <a:ext cx="285752" cy="28575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508" name="Picture 4" descr="https://st2.depositphotos.com/1005091/7422/v/450/depositphotos_74224501-stock-illustration-%D0%B4%D0%B5%D1%82%D0%B8-%D0%B8%D0%B3%D1%80%D0%B0%D1%8E%D1%82-%D1%82%D0%B5%D0%BC%D0%B0-%D0%B8%D0%B7%D0%BE%D0%B1%D1%80%D0%B0%D0%B6%D0%B5%D0%BD%D0%B8%D0%B5-1.jpg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023" r="3750"/>
          <a:stretch>
            <a:fillRect/>
          </a:stretch>
        </p:blipFill>
        <p:spPr bwMode="auto">
          <a:xfrm>
            <a:off x="785786" y="2143116"/>
            <a:ext cx="857256" cy="1862912"/>
          </a:xfrm>
          <a:prstGeom prst="rect">
            <a:avLst/>
          </a:prstGeom>
          <a:noFill/>
        </p:spPr>
      </p:pic>
      <p:pic>
        <p:nvPicPr>
          <p:cNvPr id="22530" name="Picture 2" descr="https://www.globusoff.ru/images/product/126395_3.jpg"/>
          <p:cNvPicPr>
            <a:picLocks noChangeAspect="1" noChangeArrowheads="1"/>
          </p:cNvPicPr>
          <p:nvPr/>
        </p:nvPicPr>
        <p:blipFill>
          <a:blip r:embed="rId13" cstate="print"/>
          <a:srcRect l="14706" r="14707"/>
          <a:stretch>
            <a:fillRect/>
          </a:stretch>
        </p:blipFill>
        <p:spPr bwMode="auto">
          <a:xfrm>
            <a:off x="3214678" y="1357298"/>
            <a:ext cx="907671" cy="1285884"/>
          </a:xfrm>
          <a:prstGeom prst="rect">
            <a:avLst/>
          </a:prstGeom>
          <a:noFill/>
        </p:spPr>
      </p:pic>
      <p:pic>
        <p:nvPicPr>
          <p:cNvPr id="26" name="Picture 6" descr="https://nakamoto.info/wp-content/uploads/2019/03/1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572000" y="3000372"/>
            <a:ext cx="2123381" cy="7858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29213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sun9-34.userapi.com/c849528/v849528174/37932/vEramzcvVKU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80598" y="-156574"/>
            <a:ext cx="9928860" cy="7101205"/>
          </a:xfrm>
          <a:prstGeom prst="rect">
            <a:avLst/>
          </a:prstGeom>
          <a:noFill/>
          <a:ln w="76200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Рисунок 4" descr="http://sad-rodnichok.ucoz.ru/_pu/1/s47916682.jpg">
            <a:hlinkClick r:id="rId3" tgtFrame="&quot;_blank&quot;" tooltip="&quot;Нажмите для просмотра в полном размере...&quot;"/>
          </p:cNvPr>
          <p:cNvPicPr/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119"/>
          <a:stretch/>
        </p:blipFill>
        <p:spPr bwMode="auto">
          <a:xfrm>
            <a:off x="3779912" y="7937"/>
            <a:ext cx="5574665" cy="45980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s://minsport.astrobl.ru/sites/default/files/image_image_141204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7775" y="160338"/>
            <a:ext cx="4109085" cy="18034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оле 27"/>
          <p:cNvSpPr txBox="1"/>
          <p:nvPr/>
        </p:nvSpPr>
        <p:spPr>
          <a:xfrm>
            <a:off x="-108520" y="4293096"/>
            <a:ext cx="5832648" cy="2190750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6000" b="1" dirty="0">
                <a:ln w="5715" cap="flat" cmpd="sng" algn="ctr">
                  <a:solidFill>
                    <a:srgbClr val="000000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ea typeface="Calibri"/>
                <a:cs typeface="Times New Roman"/>
              </a:rPr>
              <a:t>«</a:t>
            </a:r>
            <a:r>
              <a:rPr lang="ru-RU" sz="6000" b="1" dirty="0" err="1" smtClean="0">
                <a:ln w="5715" cap="flat" cmpd="sng" algn="ctr">
                  <a:solidFill>
                    <a:srgbClr val="000000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ea typeface="Calibri"/>
                <a:cs typeface="Times New Roman"/>
              </a:rPr>
              <a:t>КузБарсик</a:t>
            </a:r>
            <a:r>
              <a:rPr lang="ru-RU" sz="6000" b="1" dirty="0" smtClean="0">
                <a:ln w="5715" cap="flat" cmpd="sng" algn="ctr">
                  <a:solidFill>
                    <a:srgbClr val="000000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ea typeface="Calibri"/>
                <a:cs typeface="Times New Roman"/>
              </a:rPr>
              <a:t> </a:t>
            </a:r>
            <a:r>
              <a:rPr lang="ru-RU" sz="6000" b="1" dirty="0" err="1">
                <a:ln w="5715" cap="flat" cmpd="sng" algn="ctr">
                  <a:solidFill>
                    <a:srgbClr val="000000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ea typeface="Calibri"/>
                <a:cs typeface="Times New Roman"/>
              </a:rPr>
              <a:t>ГТОшка</a:t>
            </a:r>
            <a:r>
              <a:rPr lang="ru-RU" sz="6000" b="1" dirty="0" smtClean="0">
                <a:ln w="5715" cap="flat" cmpd="sng" algn="ctr">
                  <a:solidFill>
                    <a:srgbClr val="000000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ea typeface="Calibri"/>
                <a:cs typeface="Times New Roman"/>
              </a:rPr>
              <a:t>»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9" name="AutoShape 2" descr="https://topol-belovo.ru/wp-content/uploads/300-let-log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https://topol-belovo.ru/wp-content/uploads/300-let-logo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topol-belovo.ru/wp-content/uploads/300-let-logo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2596" y="4739751"/>
            <a:ext cx="3001981" cy="209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0596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40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32</cp:revision>
  <dcterms:created xsi:type="dcterms:W3CDTF">2021-03-16T04:41:10Z</dcterms:created>
  <dcterms:modified xsi:type="dcterms:W3CDTF">2021-03-23T06:18:19Z</dcterms:modified>
</cp:coreProperties>
</file>