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8" r:id="rId4"/>
    <p:sldId id="258" r:id="rId5"/>
    <p:sldId id="259" r:id="rId6"/>
    <p:sldId id="276" r:id="rId7"/>
    <p:sldId id="275" r:id="rId8"/>
    <p:sldId id="260" r:id="rId9"/>
    <p:sldId id="261" r:id="rId10"/>
    <p:sldId id="262" r:id="rId11"/>
    <p:sldId id="263" r:id="rId12"/>
    <p:sldId id="277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3" y="1196752"/>
            <a:ext cx="5706968" cy="321388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Интегрированное занятие </a:t>
            </a:r>
            <a:r>
              <a:rPr lang="ru-RU" b="1" i="1" dirty="0">
                <a:solidFill>
                  <a:srgbClr val="FF0000"/>
                </a:solidFill>
              </a:rPr>
              <a:t>с детьми второй младшей </a:t>
            </a:r>
            <a:r>
              <a:rPr lang="ru-RU" b="1" i="1" dirty="0" smtClean="0">
                <a:solidFill>
                  <a:srgbClr val="FF0000"/>
                </a:solidFill>
              </a:rPr>
              <a:t>группы.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Тема «Под грибом»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МАДОУ №6 Г. Черняховска</a:t>
            </a:r>
          </a:p>
          <a:p>
            <a:r>
              <a:rPr lang="ru-RU" dirty="0" smtClean="0"/>
              <a:t>Гр.№ 5 « Зайчонок»</a:t>
            </a:r>
          </a:p>
          <a:p>
            <a:r>
              <a:rPr lang="ru-RU" sz="1600" dirty="0" smtClean="0"/>
              <a:t>Воспитатель: </a:t>
            </a:r>
            <a:r>
              <a:rPr lang="ru-RU" sz="1600" dirty="0" err="1" smtClean="0"/>
              <a:t>Зеленова</a:t>
            </a:r>
            <a:r>
              <a:rPr lang="ru-RU" sz="1600" dirty="0" smtClean="0"/>
              <a:t> В.А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2017г.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1552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/>
              <a:t>Неподалеку прыгала лягушка.</a:t>
            </a:r>
            <a:br>
              <a:rPr lang="ru-RU" dirty="0"/>
            </a:br>
            <a:r>
              <a:rPr lang="ru-RU" dirty="0"/>
              <a:t>Ребята, а где живет лягушка, как она разговаривает? 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Ответы детей (на болоте). </a:t>
            </a:r>
          </a:p>
        </p:txBody>
      </p:sp>
      <p:pic>
        <p:nvPicPr>
          <p:cNvPr id="7170" name="Picture 2" descr="F:\грибок\20170424_0918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4023000" cy="53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03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Ребята, а где живет зайка? 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? Ответы детей (в лесу). </a:t>
            </a:r>
          </a:p>
        </p:txBody>
      </p:sp>
      <p:pic>
        <p:nvPicPr>
          <p:cNvPr id="8194" name="Picture 2" descr="F:\грибок\20170424_0919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969000" cy="52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69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находится лягушка?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Ответ детей ( под грибом)</a:t>
            </a:r>
            <a:endParaRPr lang="ru-RU" dirty="0"/>
          </a:p>
        </p:txBody>
      </p:sp>
      <p:pic>
        <p:nvPicPr>
          <p:cNvPr id="11266" name="Picture 2" descr="F:\грибок\20170424_092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036" y="692696"/>
            <a:ext cx="4104000" cy="54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34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76056" y="2708920"/>
            <a:ext cx="2959352" cy="1415024"/>
          </a:xfrm>
        </p:spPr>
        <p:txBody>
          <a:bodyPr>
            <a:normAutofit fontScale="90000"/>
          </a:bodyPr>
          <a:lstStyle/>
          <a:p>
            <a:r>
              <a:rPr lang="ru-RU" dirty="0"/>
              <a:t>Но в это время мимо проходил медведь.  Где живет медведь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148064" y="4149080"/>
            <a:ext cx="2887139" cy="1503569"/>
          </a:xfrm>
        </p:spPr>
        <p:txBody>
          <a:bodyPr/>
          <a:lstStyle/>
          <a:p>
            <a:r>
              <a:rPr lang="ru-RU" dirty="0"/>
              <a:t>ответы детей (в </a:t>
            </a:r>
          </a:p>
          <a:p>
            <a:r>
              <a:rPr lang="ru-RU" dirty="0"/>
              <a:t>лесу), а как он разговаривает (он рычит).</a:t>
            </a:r>
          </a:p>
          <a:p>
            <a:endParaRPr lang="ru-RU" dirty="0"/>
          </a:p>
        </p:txBody>
      </p:sp>
      <p:pic>
        <p:nvPicPr>
          <p:cNvPr id="9218" name="Picture 2" descr="F:\грибок\20170424_0919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3996000" cy="53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86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 знаете ребята, медведь тоже устал и решил забраться на грибок, но ведь он какой по размеру?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dirty="0"/>
              <a:t>большой, толстый. </a:t>
            </a:r>
          </a:p>
        </p:txBody>
      </p:sp>
      <p:pic>
        <p:nvPicPr>
          <p:cNvPr id="10242" name="Picture 2" descr="F:\грибок\20170424_092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3996000" cy="53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78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 когда он карабкался на гриб, то от тяжести гриб лопнул, на пополам.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Ребята, а давайте поможем лесным жителям и склеим грибок. </a:t>
            </a:r>
          </a:p>
        </p:txBody>
      </p:sp>
      <p:pic>
        <p:nvPicPr>
          <p:cNvPr id="12290" name="Picture 2" descr="F:\грибок\20170424_0920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4023000" cy="53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22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34424" y="1484784"/>
            <a:ext cx="3300984" cy="1872208"/>
          </a:xfrm>
        </p:spPr>
        <p:txBody>
          <a:bodyPr>
            <a:normAutofit fontScale="90000"/>
          </a:bodyPr>
          <a:lstStyle/>
          <a:p>
            <a:r>
              <a:rPr lang="ru-RU" dirty="0"/>
              <a:t>Но перед тем, как мы приступим к аппликации, выходите на полянку, мы с вами поиграем.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734630" y="3429000"/>
            <a:ext cx="3300573" cy="2223649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/>
              <a:t>Физминутка</a:t>
            </a:r>
            <a:r>
              <a:rPr lang="ru-RU" dirty="0"/>
              <a:t>:</a:t>
            </a:r>
          </a:p>
          <a:p>
            <a:r>
              <a:rPr lang="ru-RU" dirty="0"/>
              <a:t>На полянке рос грибок (сидят на корточках),</a:t>
            </a:r>
          </a:p>
          <a:p>
            <a:r>
              <a:rPr lang="ru-RU" dirty="0"/>
              <a:t>Дождь грибок там поливал(трясут кистями пальцев над головой).</a:t>
            </a:r>
          </a:p>
          <a:p>
            <a:r>
              <a:rPr lang="ru-RU" dirty="0"/>
              <a:t>От дождя гриб </a:t>
            </a:r>
            <a:r>
              <a:rPr lang="ru-RU" dirty="0" err="1"/>
              <a:t>подростал</a:t>
            </a:r>
            <a:r>
              <a:rPr lang="ru-RU" dirty="0"/>
              <a:t> (медленно приподнимаются, встают),</a:t>
            </a:r>
          </a:p>
          <a:p>
            <a:r>
              <a:rPr lang="ru-RU" dirty="0"/>
              <a:t>Ветер дунул (три </a:t>
            </a:r>
            <a:r>
              <a:rPr lang="ru-RU" dirty="0" err="1"/>
              <a:t>дыхат</a:t>
            </a:r>
            <a:r>
              <a:rPr lang="ru-RU" dirty="0"/>
              <a:t>. Упражнения- вдох носом, выдох ртом),</a:t>
            </a:r>
          </a:p>
          <a:p>
            <a:r>
              <a:rPr lang="ru-RU" dirty="0"/>
              <a:t>И грибок наш покачал (руки над головой сомкнуты, качают в стороны)</a:t>
            </a:r>
          </a:p>
          <a:p>
            <a:endParaRPr lang="ru-RU" dirty="0"/>
          </a:p>
        </p:txBody>
      </p:sp>
      <p:pic>
        <p:nvPicPr>
          <p:cNvPr id="13314" name="Picture 2" descr="F:\грибок\20170424_0921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3969000" cy="52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10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34424" y="1412776"/>
            <a:ext cx="3300984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734630" y="2492896"/>
            <a:ext cx="3300573" cy="315975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Физическое развитие</a:t>
            </a:r>
          </a:p>
          <a:p>
            <a:r>
              <a:rPr lang="ru-RU" dirty="0"/>
              <a:t>Формировать умение выполнять движения легко и непринужденно.</a:t>
            </a:r>
          </a:p>
          <a:p>
            <a:r>
              <a:rPr lang="ru-RU" dirty="0"/>
              <a:t>Испытывать положительные эмоции при физической активности.</a:t>
            </a:r>
          </a:p>
          <a:p>
            <a:r>
              <a:rPr lang="ru-RU" dirty="0"/>
              <a:t>Развивать способность к самоконтролю при выполнении движений, спортивных упражнений.</a:t>
            </a:r>
          </a:p>
          <a:p>
            <a:r>
              <a:rPr lang="ru-RU" dirty="0"/>
              <a:t>Формировать представление о здоровом образе жизни, умение сохранять правильную осанку во всех видах деятельности.</a:t>
            </a:r>
          </a:p>
          <a:p>
            <a:endParaRPr lang="ru-RU" dirty="0"/>
          </a:p>
        </p:txBody>
      </p:sp>
      <p:pic>
        <p:nvPicPr>
          <p:cNvPr id="14338" name="Picture 2" descr="F:\грибок\20170424_0921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3942000" cy="52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9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Раздаточный материал: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½ - альбомного листа на каждого ребенка, гриб разрезанный пополам - на каждого ребенка, клей, кисти, салфетки</a:t>
            </a:r>
          </a:p>
        </p:txBody>
      </p:sp>
      <p:pic>
        <p:nvPicPr>
          <p:cNvPr id="15362" name="Picture 2" descr="F:\грибок\20170424_0858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996000" cy="53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15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и приемы: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практические, наглядные, словесные, игровые.</a:t>
            </a:r>
          </a:p>
        </p:txBody>
      </p:sp>
      <p:pic>
        <p:nvPicPr>
          <p:cNvPr id="16386" name="Picture 2" descr="F:\грибок\20170424_0909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3996000" cy="53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34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i="1" dirty="0">
                <a:solidFill>
                  <a:srgbClr val="FF0000"/>
                </a:solidFill>
              </a:rPr>
              <a:t>Цель:  </a:t>
            </a:r>
            <a:r>
              <a:rPr lang="ru-RU" sz="2200" b="1" i="1" dirty="0"/>
              <a:t>Формировать у детей математические  способности, через игровую деятельность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200" dirty="0">
                <a:solidFill>
                  <a:srgbClr val="FF0000"/>
                </a:solidFill>
              </a:rPr>
              <a:t>Задачи:</a:t>
            </a:r>
          </a:p>
          <a:p>
            <a:pPr marL="68580" indent="0">
              <a:buNone/>
            </a:pPr>
            <a:r>
              <a:rPr lang="ru-RU" sz="2200" dirty="0"/>
              <a:t>Образовательные.</a:t>
            </a:r>
          </a:p>
          <a:p>
            <a:pPr marL="68580" indent="0">
              <a:buNone/>
            </a:pPr>
            <a:r>
              <a:rPr lang="ru-RU" sz="2200" dirty="0"/>
              <a:t>-Учить детей определять количество предметов (один, много, ни одного);</a:t>
            </a:r>
          </a:p>
          <a:p>
            <a:pPr marL="68580" indent="0">
              <a:buNone/>
            </a:pPr>
            <a:r>
              <a:rPr lang="ru-RU" sz="2200" dirty="0"/>
              <a:t>-Совершенствовать умения определять предмет по величине, так же, определять, где находиться предмет, сопровождая ответ предлогами (на-под-около)</a:t>
            </a:r>
          </a:p>
          <a:p>
            <a:pPr marL="68580" indent="0">
              <a:buNone/>
            </a:pPr>
            <a:r>
              <a:rPr lang="ru-RU" sz="2200" dirty="0" smtClean="0"/>
              <a:t>-Формировать </a:t>
            </a:r>
            <a:r>
              <a:rPr lang="ru-RU" sz="2200" dirty="0"/>
              <a:t>навыки наклеивания предмета, разрезанного на пополам (из двух частей, составлять целое).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03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Самостоятельная </a:t>
            </a:r>
            <a:r>
              <a:rPr lang="ru-RU" sz="2400" dirty="0"/>
              <a:t>работа детей</a:t>
            </a:r>
            <a:r>
              <a:rPr lang="ru-RU" dirty="0"/>
              <a:t>.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F:\грибок\20170424_0912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3996000" cy="53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43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F:\грибок\20170424_0928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153" y="332656"/>
            <a:ext cx="8208000" cy="61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16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i="1" dirty="0" smtClean="0"/>
              <a:t>Спасибо за внимание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956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интеграция областей-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социально-коммуникативное </a:t>
            </a:r>
            <a:r>
              <a:rPr lang="ru-RU" dirty="0"/>
              <a:t>развитие, </a:t>
            </a:r>
            <a:endParaRPr lang="ru-RU" dirty="0" smtClean="0"/>
          </a:p>
          <a:p>
            <a:r>
              <a:rPr lang="ru-RU" dirty="0" smtClean="0"/>
              <a:t>познавательное </a:t>
            </a:r>
            <a:r>
              <a:rPr lang="ru-RU" dirty="0"/>
              <a:t>развитие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речевое развитие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художественно-эстетическое развитие (аппликация), </a:t>
            </a:r>
            <a:endParaRPr lang="ru-RU" dirty="0" smtClean="0"/>
          </a:p>
          <a:p>
            <a:r>
              <a:rPr lang="ru-RU" dirty="0" smtClean="0"/>
              <a:t>физическое </a:t>
            </a:r>
            <a:r>
              <a:rPr lang="ru-RU" dirty="0"/>
              <a:t>развитие.</a:t>
            </a:r>
          </a:p>
        </p:txBody>
      </p:sp>
    </p:spTree>
    <p:extLst>
      <p:ext uri="{BB962C8B-B14F-4D97-AF65-F5344CB8AC3E}">
        <p14:creationId xmlns:p14="http://schemas.microsoft.com/office/powerpoint/2010/main" val="4012780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грибок\20170424_0858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112000" cy="60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83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Жила – была красивая полянка, а на ней рос грибок. Ребята какой по размеру грибок? 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Ответы детей (маленький).</a:t>
            </a:r>
          </a:p>
        </p:txBody>
      </p:sp>
      <p:pic>
        <p:nvPicPr>
          <p:cNvPr id="2050" name="Picture 2" descr="F:\грибок\20170424_0917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3807000" cy="50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32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грибок\20170424_0917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3996000" cy="53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 вот однажды полил дождь.  А вы знаете песенку дождя?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Да </a:t>
            </a:r>
            <a:r>
              <a:rPr lang="ru-RU" dirty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кап-кап)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06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грибок\20170424_0917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3996000" cy="53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/>
              <a:t>А когда мы поливаем растение, что с ним происходит? 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4551074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Ответы детей (оно начинает расти). </a:t>
            </a:r>
          </a:p>
        </p:txBody>
      </p:sp>
    </p:spTree>
    <p:extLst>
      <p:ext uri="{BB962C8B-B14F-4D97-AF65-F5344CB8AC3E}">
        <p14:creationId xmlns:p14="http://schemas.microsoft.com/office/powerpoint/2010/main" val="417834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 вот и наш грибок вырос, Каким он стал </a:t>
            </a:r>
            <a:r>
              <a:rPr lang="ru-RU" dirty="0" smtClean="0"/>
              <a:t>по размеру 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Ответ детей (большим).</a:t>
            </a:r>
          </a:p>
          <a:p>
            <a:endParaRPr lang="ru-RU" dirty="0"/>
          </a:p>
        </p:txBody>
      </p:sp>
      <p:pic>
        <p:nvPicPr>
          <p:cNvPr id="5122" name="Picture 2" descr="F:\грибок\20170424_0918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4212000" cy="56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48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каким был?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Ответ детей ( маленький)</a:t>
            </a:r>
            <a:endParaRPr lang="ru-RU" dirty="0"/>
          </a:p>
        </p:txBody>
      </p:sp>
      <p:pic>
        <p:nvPicPr>
          <p:cNvPr id="6146" name="Picture 2" descr="F:\грибок\20170424_0918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3969000" cy="52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50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44</TotalTime>
  <Words>479</Words>
  <Application>Microsoft Office PowerPoint</Application>
  <PresentationFormat>Экран (4:3)</PresentationFormat>
  <Paragraphs>59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Century Gothic</vt:lpstr>
      <vt:lpstr>Wingdings 2</vt:lpstr>
      <vt:lpstr>Остин</vt:lpstr>
      <vt:lpstr>Интегрированное занятие с детьми второй младшей группы.  Тема «Под грибом»</vt:lpstr>
      <vt:lpstr>Цель:  Формировать у детей математические  способности, через игровую деятельность.</vt:lpstr>
      <vt:lpstr>интеграция областей- </vt:lpstr>
      <vt:lpstr>Презентация PowerPoint</vt:lpstr>
      <vt:lpstr>Жила – была красивая полянка, а на ней рос грибок. Ребята какой по размеру грибок? </vt:lpstr>
      <vt:lpstr>Но вот однажды полил дождь.  А вы знаете песенку дождя?   Да (кап-кап)</vt:lpstr>
      <vt:lpstr> А когда мы поливаем растение, что с ним происходит? </vt:lpstr>
      <vt:lpstr>И вот и наш грибок вырос, Каким он стал по размеру </vt:lpstr>
      <vt:lpstr>А каким был?</vt:lpstr>
      <vt:lpstr> Неподалеку прыгала лягушка. Ребята, а где живет лягушка, как она разговаривает? </vt:lpstr>
      <vt:lpstr>Ребята, а где живет зайка? </vt:lpstr>
      <vt:lpstr>Где находится лягушка?</vt:lpstr>
      <vt:lpstr>Но в это время мимо проходил медведь.  Где живет медведь</vt:lpstr>
      <vt:lpstr>Вы знаете ребята, медведь тоже устал и решил забраться на грибок, но ведь он какой по размеру?</vt:lpstr>
      <vt:lpstr>И когда он карабкался на гриб, то от тяжести гриб лопнул, на пополам.</vt:lpstr>
      <vt:lpstr>Но перед тем, как мы приступим к аппликации, выходите на полянку, мы с вами поиграем.</vt:lpstr>
      <vt:lpstr>Цели:</vt:lpstr>
      <vt:lpstr>Раздаточный материал:</vt:lpstr>
      <vt:lpstr>Методы и приемы:</vt:lpstr>
      <vt:lpstr>Самостоятельная работа детей.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Интегрированного занятия с детьми второй младшей группы.  Тема «Под грибом»</dc:title>
  <dc:creator>Валентина</dc:creator>
  <cp:lastModifiedBy>Windows User</cp:lastModifiedBy>
  <cp:revision>8</cp:revision>
  <dcterms:created xsi:type="dcterms:W3CDTF">2017-04-28T22:45:56Z</dcterms:created>
  <dcterms:modified xsi:type="dcterms:W3CDTF">2021-04-25T21:35:44Z</dcterms:modified>
</cp:coreProperties>
</file>