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5" r:id="rId3"/>
    <p:sldId id="266" r:id="rId4"/>
    <p:sldId id="260" r:id="rId5"/>
    <p:sldId id="267" r:id="rId6"/>
    <p:sldId id="268" r:id="rId7"/>
    <p:sldId id="269" r:id="rId8"/>
    <p:sldId id="270" r:id="rId9"/>
    <p:sldId id="272" r:id="rId10"/>
    <p:sldId id="273" r:id="rId11"/>
    <p:sldId id="274" r:id="rId12"/>
    <p:sldId id="275" r:id="rId13"/>
    <p:sldId id="276" r:id="rId14"/>
    <p:sldId id="278" r:id="rId15"/>
    <p:sldId id="271" r:id="rId16"/>
    <p:sldId id="280" r:id="rId17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B5C8"/>
    <a:srgbClr val="FFFF66"/>
    <a:srgbClr val="3399FF"/>
    <a:srgbClr val="FFFF00"/>
    <a:srgbClr val="04374A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8944" autoAdjust="0"/>
  </p:normalViewPr>
  <p:slideViewPr>
    <p:cSldViewPr>
      <p:cViewPr varScale="1">
        <p:scale>
          <a:sx n="114" d="100"/>
          <a:sy n="114" d="100"/>
        </p:scale>
        <p:origin x="124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0CE87-6316-4D6F-8826-7BB35E5150B7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1F9F42-663F-469E-AAC0-88A79877A5EA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Мобильность</a:t>
          </a:r>
          <a:endParaRPr lang="ru-RU" sz="1800" b="1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defTabSz="844550">
            <a:lnSpc>
              <a:spcPct val="90000"/>
            </a:lnSpc>
            <a:spcBef>
              <a:spcPct val="0"/>
            </a:spcBef>
          </a:pPr>
          <a:endParaRPr lang="ru-RU" sz="1800" b="1" dirty="0">
            <a:solidFill>
              <a:schemeClr val="bg1"/>
            </a:solidFill>
            <a:latin typeface="+mn-lt"/>
          </a:endParaRPr>
        </a:p>
      </dgm:t>
    </dgm:pt>
    <dgm:pt modelId="{9BD45013-49A1-48E2-9210-BFBC792151B8}" type="parTrans" cxnId="{FFB43FFE-5182-45A3-8AFE-BC2D9CAD23D6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6B1816B9-3D8E-4CCC-AC9C-0D80F0830EA2}" type="sibTrans" cxnId="{FFB43FFE-5182-45A3-8AFE-BC2D9CAD23D6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CCA07437-76A2-4B05-A525-0149E458AFB0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Качество образовательного процесса</a:t>
          </a:r>
          <a:endParaRPr lang="ru-RU" sz="1800" b="1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defTabSz="1866900">
            <a:lnSpc>
              <a:spcPct val="90000"/>
            </a:lnSpc>
            <a:spcBef>
              <a:spcPct val="0"/>
            </a:spcBef>
          </a:pPr>
          <a:endParaRPr lang="ru-RU" sz="1800" b="1" dirty="0">
            <a:solidFill>
              <a:schemeClr val="bg1"/>
            </a:solidFill>
            <a:latin typeface="+mn-lt"/>
          </a:endParaRPr>
        </a:p>
      </dgm:t>
    </dgm:pt>
    <dgm:pt modelId="{E3D223A5-00B2-497F-95C1-A5D59863D09F}" type="parTrans" cxnId="{48D502D4-C006-4577-9ADA-B7B46F2469DE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94BED4F4-3ED8-40D4-98C1-2DBDD5A90D22}" type="sibTrans" cxnId="{48D502D4-C006-4577-9ADA-B7B46F2469DE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941EE588-51EC-483F-995E-128CFA1C827E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Доступность и вариативность</a:t>
          </a:r>
          <a:endParaRPr lang="ru-RU" sz="1800" b="1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defTabSz="1866900">
            <a:lnSpc>
              <a:spcPct val="90000"/>
            </a:lnSpc>
            <a:spcBef>
              <a:spcPct val="0"/>
            </a:spcBef>
          </a:pPr>
          <a:endParaRPr lang="ru-RU" sz="1800" b="1" dirty="0">
            <a:solidFill>
              <a:schemeClr val="bg1"/>
            </a:solidFill>
            <a:latin typeface="+mn-lt"/>
          </a:endParaRPr>
        </a:p>
      </dgm:t>
    </dgm:pt>
    <dgm:pt modelId="{25918090-9AF5-46F1-99F9-8E419A2217F6}" type="parTrans" cxnId="{6B60CB99-7723-45AA-A98E-1E3F55396BFE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73360836-E59D-431C-8447-87285EDDAE00}" type="sibTrans" cxnId="{6B60CB99-7723-45AA-A98E-1E3F55396BFE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2C109E44-152B-441C-9192-02655DEC8156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Модернизация кабельной сети</a:t>
          </a:r>
          <a:endParaRPr lang="ru-RU" sz="1800" b="1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defTabSz="2178050">
            <a:lnSpc>
              <a:spcPct val="90000"/>
            </a:lnSpc>
            <a:spcBef>
              <a:spcPct val="0"/>
            </a:spcBef>
          </a:pPr>
          <a:endParaRPr lang="ru-RU" sz="1800" b="1" dirty="0">
            <a:solidFill>
              <a:schemeClr val="bg1"/>
            </a:solidFill>
            <a:latin typeface="+mn-lt"/>
          </a:endParaRPr>
        </a:p>
      </dgm:t>
    </dgm:pt>
    <dgm:pt modelId="{3F65CD8E-519D-47A6-9943-1A832DEC2584}" type="parTrans" cxnId="{743706A5-4D27-4990-933B-B4D015B33901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306969AA-0C4D-48E2-B929-AE86C9CD5C05}" type="sibTrans" cxnId="{743706A5-4D27-4990-933B-B4D015B33901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F0AB828C-7809-46C8-AE98-37EB8A72AFF2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Электропитание</a:t>
          </a:r>
          <a:endParaRPr lang="ru-RU" sz="1800" b="1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defTabSz="1733550">
            <a:lnSpc>
              <a:spcPct val="90000"/>
            </a:lnSpc>
            <a:spcBef>
              <a:spcPct val="0"/>
            </a:spcBef>
          </a:pPr>
          <a:endParaRPr lang="ru-RU" sz="1800" b="1" dirty="0">
            <a:solidFill>
              <a:schemeClr val="bg1"/>
            </a:solidFill>
            <a:latin typeface="+mn-lt"/>
          </a:endParaRPr>
        </a:p>
      </dgm:t>
    </dgm:pt>
    <dgm:pt modelId="{B3BBED12-230F-4E11-AA91-2CA562751DB2}" type="parTrans" cxnId="{A33BB9D8-19A7-4F07-B59C-E3E123C76721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433AA06B-190B-4480-8E54-0BC07889095F}" type="sibTrans" cxnId="{A33BB9D8-19A7-4F07-B59C-E3E123C76721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750F8E63-D258-409F-8217-3CB65382F4E2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Специальная мебель для оборудования</a:t>
          </a:r>
          <a:endParaRPr lang="ru-RU" sz="1800" b="1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defTabSz="933450">
            <a:lnSpc>
              <a:spcPct val="90000"/>
            </a:lnSpc>
            <a:spcBef>
              <a:spcPct val="0"/>
            </a:spcBef>
          </a:pPr>
          <a:endParaRPr lang="ru-RU" sz="1800" b="1" dirty="0">
            <a:solidFill>
              <a:schemeClr val="bg1"/>
            </a:solidFill>
            <a:latin typeface="+mn-lt"/>
          </a:endParaRPr>
        </a:p>
      </dgm:t>
    </dgm:pt>
    <dgm:pt modelId="{97E5464E-5B5B-4CB1-9630-2F8970635D6E}" type="parTrans" cxnId="{F64C7AE3-50B3-4502-A82B-3B81B429C8CF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1A2C5F7C-C5FB-4730-BA6A-031D0C5CAA78}" type="sibTrans" cxnId="{F64C7AE3-50B3-4502-A82B-3B81B429C8CF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BC3F2124-B812-4F9B-9DF7-35B424CDCB1C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Экономия электроэнергии</a:t>
          </a:r>
          <a:endParaRPr lang="ru-RU" sz="1800" b="1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defTabSz="933450">
            <a:lnSpc>
              <a:spcPct val="90000"/>
            </a:lnSpc>
            <a:spcBef>
              <a:spcPct val="0"/>
            </a:spcBef>
          </a:pPr>
          <a:endParaRPr lang="ru-RU" sz="1800" b="1" dirty="0">
            <a:solidFill>
              <a:schemeClr val="bg1"/>
            </a:solidFill>
            <a:latin typeface="+mn-lt"/>
          </a:endParaRPr>
        </a:p>
      </dgm:t>
    </dgm:pt>
    <dgm:pt modelId="{49F310B1-07E1-4B72-933D-CA7B286264E8}" type="parTrans" cxnId="{4B155081-F0D0-4627-B08F-AB8745CEC982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C2221187-9496-40CA-9192-70970BF597DF}" type="sibTrans" cxnId="{4B155081-F0D0-4627-B08F-AB8745CEC982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C397120F-1490-45C5-9566-5EB3493072BD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Экономия времени</a:t>
          </a:r>
          <a:endParaRPr lang="ru-RU" sz="1800" b="1" dirty="0">
            <a:solidFill>
              <a:schemeClr val="bg1"/>
            </a:solidFill>
            <a:latin typeface="+mn-lt"/>
            <a:ea typeface="Calibri"/>
            <a:cs typeface="Times New Roman"/>
          </a:endParaRPr>
        </a:p>
      </dgm:t>
    </dgm:pt>
    <dgm:pt modelId="{F01C366C-074C-4C9B-8760-6291DE29A9AF}" type="parTrans" cxnId="{EEDB5D36-E60C-468F-8364-6A31FE9EC097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936696F1-59B9-41E3-8B84-628D8098E973}" type="sibTrans" cxnId="{EEDB5D36-E60C-468F-8364-6A31FE9EC097}">
      <dgm:prSet/>
      <dgm:spPr/>
      <dgm:t>
        <a:bodyPr/>
        <a:lstStyle/>
        <a:p>
          <a:endParaRPr lang="ru-RU" sz="1800" b="1">
            <a:solidFill>
              <a:schemeClr val="bg1"/>
            </a:solidFill>
            <a:latin typeface="+mn-lt"/>
          </a:endParaRPr>
        </a:p>
      </dgm:t>
    </dgm:pt>
    <dgm:pt modelId="{DB04035A-7542-4A89-9096-E20E7B5C0752}" type="pres">
      <dgm:prSet presAssocID="{9090CE87-6316-4D6F-8826-7BB35E5150B7}" presName="linear" presStyleCnt="0">
        <dgm:presLayoutVars>
          <dgm:dir/>
          <dgm:animLvl val="lvl"/>
          <dgm:resizeHandles val="exact"/>
        </dgm:presLayoutVars>
      </dgm:prSet>
      <dgm:spPr/>
    </dgm:pt>
    <dgm:pt modelId="{0C326593-696F-4E6D-B239-4FBA2AE5F55F}" type="pres">
      <dgm:prSet presAssocID="{DB1F9F42-663F-469E-AAC0-88A79877A5EA}" presName="parentLin" presStyleCnt="0"/>
      <dgm:spPr/>
    </dgm:pt>
    <dgm:pt modelId="{4657A603-1A4E-46BD-9C12-BA14B1629B76}" type="pres">
      <dgm:prSet presAssocID="{DB1F9F42-663F-469E-AAC0-88A79877A5EA}" presName="parentLeftMargin" presStyleLbl="node1" presStyleIdx="0" presStyleCnt="8"/>
      <dgm:spPr/>
    </dgm:pt>
    <dgm:pt modelId="{40E5B3EC-8FEF-48DB-B2B4-6DA2BEED87C8}" type="pres">
      <dgm:prSet presAssocID="{DB1F9F42-663F-469E-AAC0-88A79877A5EA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FA9C5F6C-384C-4B64-A915-A5A9E9FA253D}" type="pres">
      <dgm:prSet presAssocID="{DB1F9F42-663F-469E-AAC0-88A79877A5EA}" presName="negativeSpace" presStyleCnt="0"/>
      <dgm:spPr/>
    </dgm:pt>
    <dgm:pt modelId="{DA50E592-0A46-4683-B601-2A5EF4C0842F}" type="pres">
      <dgm:prSet presAssocID="{DB1F9F42-663F-469E-AAC0-88A79877A5EA}" presName="childText" presStyleLbl="conFgAcc1" presStyleIdx="0" presStyleCnt="8">
        <dgm:presLayoutVars>
          <dgm:bulletEnabled val="1"/>
        </dgm:presLayoutVars>
      </dgm:prSet>
      <dgm:spPr/>
    </dgm:pt>
    <dgm:pt modelId="{E7B040BE-810F-4E65-9D19-CD813CEB81F2}" type="pres">
      <dgm:prSet presAssocID="{6B1816B9-3D8E-4CCC-AC9C-0D80F0830EA2}" presName="spaceBetweenRectangles" presStyleCnt="0"/>
      <dgm:spPr/>
    </dgm:pt>
    <dgm:pt modelId="{50BC1D9A-218F-46F4-B3BD-F7BA2B41B370}" type="pres">
      <dgm:prSet presAssocID="{CCA07437-76A2-4B05-A525-0149E458AFB0}" presName="parentLin" presStyleCnt="0"/>
      <dgm:spPr/>
    </dgm:pt>
    <dgm:pt modelId="{5CA27C9F-7B6C-44AA-867F-B3BBDB129DB4}" type="pres">
      <dgm:prSet presAssocID="{CCA07437-76A2-4B05-A525-0149E458AFB0}" presName="parentLeftMargin" presStyleLbl="node1" presStyleIdx="0" presStyleCnt="8"/>
      <dgm:spPr/>
    </dgm:pt>
    <dgm:pt modelId="{260C67D5-6613-45F7-854D-D42E5E9F4360}" type="pres">
      <dgm:prSet presAssocID="{CCA07437-76A2-4B05-A525-0149E458AFB0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D2024BCE-673B-4493-808C-BFFDB95B4F33}" type="pres">
      <dgm:prSet presAssocID="{CCA07437-76A2-4B05-A525-0149E458AFB0}" presName="negativeSpace" presStyleCnt="0"/>
      <dgm:spPr/>
    </dgm:pt>
    <dgm:pt modelId="{E44C1B3E-FE05-420D-A548-6DC88CA69B99}" type="pres">
      <dgm:prSet presAssocID="{CCA07437-76A2-4B05-A525-0149E458AFB0}" presName="childText" presStyleLbl="conFgAcc1" presStyleIdx="1" presStyleCnt="8">
        <dgm:presLayoutVars>
          <dgm:bulletEnabled val="1"/>
        </dgm:presLayoutVars>
      </dgm:prSet>
      <dgm:spPr/>
    </dgm:pt>
    <dgm:pt modelId="{DB3954AD-85E2-4205-8DEE-D0C004247C3E}" type="pres">
      <dgm:prSet presAssocID="{94BED4F4-3ED8-40D4-98C1-2DBDD5A90D22}" presName="spaceBetweenRectangles" presStyleCnt="0"/>
      <dgm:spPr/>
    </dgm:pt>
    <dgm:pt modelId="{DB0AB145-E511-4213-87B3-20FBAD4B8B6C}" type="pres">
      <dgm:prSet presAssocID="{941EE588-51EC-483F-995E-128CFA1C827E}" presName="parentLin" presStyleCnt="0"/>
      <dgm:spPr/>
    </dgm:pt>
    <dgm:pt modelId="{5D42045C-44B3-4F16-9C52-473CFDD377BC}" type="pres">
      <dgm:prSet presAssocID="{941EE588-51EC-483F-995E-128CFA1C827E}" presName="parentLeftMargin" presStyleLbl="node1" presStyleIdx="1" presStyleCnt="8"/>
      <dgm:spPr/>
    </dgm:pt>
    <dgm:pt modelId="{BC4D372C-8C32-4B02-A581-EF228BE2DBF9}" type="pres">
      <dgm:prSet presAssocID="{941EE588-51EC-483F-995E-128CFA1C827E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B5B9CBE1-59DC-44FF-8B32-387FACA4EC40}" type="pres">
      <dgm:prSet presAssocID="{941EE588-51EC-483F-995E-128CFA1C827E}" presName="negativeSpace" presStyleCnt="0"/>
      <dgm:spPr/>
    </dgm:pt>
    <dgm:pt modelId="{DF3B07B3-B858-4C6B-9413-095C6A921F17}" type="pres">
      <dgm:prSet presAssocID="{941EE588-51EC-483F-995E-128CFA1C827E}" presName="childText" presStyleLbl="conFgAcc1" presStyleIdx="2" presStyleCnt="8">
        <dgm:presLayoutVars>
          <dgm:bulletEnabled val="1"/>
        </dgm:presLayoutVars>
      </dgm:prSet>
      <dgm:spPr/>
    </dgm:pt>
    <dgm:pt modelId="{52A31D1C-C1DD-42B0-8CE4-4D3B14886DF2}" type="pres">
      <dgm:prSet presAssocID="{73360836-E59D-431C-8447-87285EDDAE00}" presName="spaceBetweenRectangles" presStyleCnt="0"/>
      <dgm:spPr/>
    </dgm:pt>
    <dgm:pt modelId="{D4A371CE-2E16-4EC7-9EA5-B66261F864D5}" type="pres">
      <dgm:prSet presAssocID="{2C109E44-152B-441C-9192-02655DEC8156}" presName="parentLin" presStyleCnt="0"/>
      <dgm:spPr/>
    </dgm:pt>
    <dgm:pt modelId="{7C4762FE-274F-4C04-A063-7C7B88D6613F}" type="pres">
      <dgm:prSet presAssocID="{2C109E44-152B-441C-9192-02655DEC8156}" presName="parentLeftMargin" presStyleLbl="node1" presStyleIdx="2" presStyleCnt="8"/>
      <dgm:spPr/>
    </dgm:pt>
    <dgm:pt modelId="{CD8E35F0-B76A-482E-ABC5-447B3FB0273F}" type="pres">
      <dgm:prSet presAssocID="{2C109E44-152B-441C-9192-02655DEC8156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6120017B-2DFD-46B5-8440-23912392ACF5}" type="pres">
      <dgm:prSet presAssocID="{2C109E44-152B-441C-9192-02655DEC8156}" presName="negativeSpace" presStyleCnt="0"/>
      <dgm:spPr/>
    </dgm:pt>
    <dgm:pt modelId="{93D6CFC7-3C9F-4BDA-9C8B-B4F7EE3576AD}" type="pres">
      <dgm:prSet presAssocID="{2C109E44-152B-441C-9192-02655DEC8156}" presName="childText" presStyleLbl="conFgAcc1" presStyleIdx="3" presStyleCnt="8">
        <dgm:presLayoutVars>
          <dgm:bulletEnabled val="1"/>
        </dgm:presLayoutVars>
      </dgm:prSet>
      <dgm:spPr/>
    </dgm:pt>
    <dgm:pt modelId="{64A6D856-CDC5-4D29-BC3B-F375FC960E61}" type="pres">
      <dgm:prSet presAssocID="{306969AA-0C4D-48E2-B929-AE86C9CD5C05}" presName="spaceBetweenRectangles" presStyleCnt="0"/>
      <dgm:spPr/>
    </dgm:pt>
    <dgm:pt modelId="{D9F4CCB0-3D8B-44B8-A444-E00971A1F605}" type="pres">
      <dgm:prSet presAssocID="{F0AB828C-7809-46C8-AE98-37EB8A72AFF2}" presName="parentLin" presStyleCnt="0"/>
      <dgm:spPr/>
    </dgm:pt>
    <dgm:pt modelId="{7C35CDEC-8D10-4CAE-AE23-D23B7E1CAAAC}" type="pres">
      <dgm:prSet presAssocID="{F0AB828C-7809-46C8-AE98-37EB8A72AFF2}" presName="parentLeftMargin" presStyleLbl="node1" presStyleIdx="3" presStyleCnt="8"/>
      <dgm:spPr/>
    </dgm:pt>
    <dgm:pt modelId="{0D85C26F-B141-4AC6-B0E3-EAE11650CFDB}" type="pres">
      <dgm:prSet presAssocID="{F0AB828C-7809-46C8-AE98-37EB8A72AFF2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F1ACF352-CB92-41E9-BE6E-B76181A3E372}" type="pres">
      <dgm:prSet presAssocID="{F0AB828C-7809-46C8-AE98-37EB8A72AFF2}" presName="negativeSpace" presStyleCnt="0"/>
      <dgm:spPr/>
    </dgm:pt>
    <dgm:pt modelId="{72D6706B-CC1B-4247-8753-66D197353A0C}" type="pres">
      <dgm:prSet presAssocID="{F0AB828C-7809-46C8-AE98-37EB8A72AFF2}" presName="childText" presStyleLbl="conFgAcc1" presStyleIdx="4" presStyleCnt="8">
        <dgm:presLayoutVars>
          <dgm:bulletEnabled val="1"/>
        </dgm:presLayoutVars>
      </dgm:prSet>
      <dgm:spPr/>
    </dgm:pt>
    <dgm:pt modelId="{E155723B-25A1-4808-AEAB-8C1E7B68D5EB}" type="pres">
      <dgm:prSet presAssocID="{433AA06B-190B-4480-8E54-0BC07889095F}" presName="spaceBetweenRectangles" presStyleCnt="0"/>
      <dgm:spPr/>
    </dgm:pt>
    <dgm:pt modelId="{F506C2B3-C180-40DF-AC64-6097C0B2DA73}" type="pres">
      <dgm:prSet presAssocID="{750F8E63-D258-409F-8217-3CB65382F4E2}" presName="parentLin" presStyleCnt="0"/>
      <dgm:spPr/>
    </dgm:pt>
    <dgm:pt modelId="{56403349-3637-4F7D-BA2A-7C76AFEED282}" type="pres">
      <dgm:prSet presAssocID="{750F8E63-D258-409F-8217-3CB65382F4E2}" presName="parentLeftMargin" presStyleLbl="node1" presStyleIdx="4" presStyleCnt="8"/>
      <dgm:spPr/>
    </dgm:pt>
    <dgm:pt modelId="{AE440BF9-BA7A-4708-AB38-87D6E9431EA2}" type="pres">
      <dgm:prSet presAssocID="{750F8E63-D258-409F-8217-3CB65382F4E2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607569D7-9C81-43D5-A2EA-606BCBCF4DB8}" type="pres">
      <dgm:prSet presAssocID="{750F8E63-D258-409F-8217-3CB65382F4E2}" presName="negativeSpace" presStyleCnt="0"/>
      <dgm:spPr/>
    </dgm:pt>
    <dgm:pt modelId="{556999C6-4747-48E7-A1B1-D0B13634968A}" type="pres">
      <dgm:prSet presAssocID="{750F8E63-D258-409F-8217-3CB65382F4E2}" presName="childText" presStyleLbl="conFgAcc1" presStyleIdx="5" presStyleCnt="8">
        <dgm:presLayoutVars>
          <dgm:bulletEnabled val="1"/>
        </dgm:presLayoutVars>
      </dgm:prSet>
      <dgm:spPr/>
    </dgm:pt>
    <dgm:pt modelId="{356ED144-2022-4572-A81A-17E10685D1AA}" type="pres">
      <dgm:prSet presAssocID="{1A2C5F7C-C5FB-4730-BA6A-031D0C5CAA78}" presName="spaceBetweenRectangles" presStyleCnt="0"/>
      <dgm:spPr/>
    </dgm:pt>
    <dgm:pt modelId="{46EAFF85-0F6F-43AD-A2A0-4B232F386D49}" type="pres">
      <dgm:prSet presAssocID="{BC3F2124-B812-4F9B-9DF7-35B424CDCB1C}" presName="parentLin" presStyleCnt="0"/>
      <dgm:spPr/>
    </dgm:pt>
    <dgm:pt modelId="{97C5EEF5-0DF4-428E-A920-CDECFB48F8B7}" type="pres">
      <dgm:prSet presAssocID="{BC3F2124-B812-4F9B-9DF7-35B424CDCB1C}" presName="parentLeftMargin" presStyleLbl="node1" presStyleIdx="5" presStyleCnt="8"/>
      <dgm:spPr/>
    </dgm:pt>
    <dgm:pt modelId="{92986B4C-5D37-4E79-93EA-198F29BCEC37}" type="pres">
      <dgm:prSet presAssocID="{BC3F2124-B812-4F9B-9DF7-35B424CDCB1C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4340A493-D8EF-4206-92B8-71611A4843EE}" type="pres">
      <dgm:prSet presAssocID="{BC3F2124-B812-4F9B-9DF7-35B424CDCB1C}" presName="negativeSpace" presStyleCnt="0"/>
      <dgm:spPr/>
    </dgm:pt>
    <dgm:pt modelId="{696B3F51-86CB-49E4-8E99-367F30D84CE9}" type="pres">
      <dgm:prSet presAssocID="{BC3F2124-B812-4F9B-9DF7-35B424CDCB1C}" presName="childText" presStyleLbl="conFgAcc1" presStyleIdx="6" presStyleCnt="8">
        <dgm:presLayoutVars>
          <dgm:bulletEnabled val="1"/>
        </dgm:presLayoutVars>
      </dgm:prSet>
      <dgm:spPr/>
    </dgm:pt>
    <dgm:pt modelId="{5973948E-7135-4671-ACCA-25ACD2D2ABF4}" type="pres">
      <dgm:prSet presAssocID="{C2221187-9496-40CA-9192-70970BF597DF}" presName="spaceBetweenRectangles" presStyleCnt="0"/>
      <dgm:spPr/>
    </dgm:pt>
    <dgm:pt modelId="{F384BF7A-C56C-49C5-A69D-8820C012E4BF}" type="pres">
      <dgm:prSet presAssocID="{C397120F-1490-45C5-9566-5EB3493072BD}" presName="parentLin" presStyleCnt="0"/>
      <dgm:spPr/>
    </dgm:pt>
    <dgm:pt modelId="{7B1359CB-37E6-4F01-8EA9-1F14203CBF79}" type="pres">
      <dgm:prSet presAssocID="{C397120F-1490-45C5-9566-5EB3493072BD}" presName="parentLeftMargin" presStyleLbl="node1" presStyleIdx="6" presStyleCnt="8"/>
      <dgm:spPr/>
    </dgm:pt>
    <dgm:pt modelId="{4D5B4E61-63B4-4726-9DEF-1B418C55E261}" type="pres">
      <dgm:prSet presAssocID="{C397120F-1490-45C5-9566-5EB3493072BD}" presName="parentText" presStyleLbl="node1" presStyleIdx="7" presStyleCnt="8">
        <dgm:presLayoutVars>
          <dgm:chMax val="0"/>
          <dgm:bulletEnabled val="1"/>
        </dgm:presLayoutVars>
      </dgm:prSet>
      <dgm:spPr/>
    </dgm:pt>
    <dgm:pt modelId="{E4E6BC43-5204-4383-8410-8D13E4418DC7}" type="pres">
      <dgm:prSet presAssocID="{C397120F-1490-45C5-9566-5EB3493072BD}" presName="negativeSpace" presStyleCnt="0"/>
      <dgm:spPr/>
    </dgm:pt>
    <dgm:pt modelId="{5A302B1A-19EF-404F-A53B-547C24E13EE9}" type="pres">
      <dgm:prSet presAssocID="{C397120F-1490-45C5-9566-5EB3493072BD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A792B201-E626-4520-AF4F-51AB5BA9BEE0}" type="presOf" srcId="{BC3F2124-B812-4F9B-9DF7-35B424CDCB1C}" destId="{92986B4C-5D37-4E79-93EA-198F29BCEC37}" srcOrd="1" destOrd="0" presId="urn:microsoft.com/office/officeart/2005/8/layout/list1"/>
    <dgm:cxn modelId="{72A10703-1724-40A7-BA1B-FB8BD8BFE9AF}" type="presOf" srcId="{2C109E44-152B-441C-9192-02655DEC8156}" destId="{7C4762FE-274F-4C04-A063-7C7B88D6613F}" srcOrd="0" destOrd="0" presId="urn:microsoft.com/office/officeart/2005/8/layout/list1"/>
    <dgm:cxn modelId="{05366B22-C86F-411E-B1AA-24432029AB7E}" type="presOf" srcId="{750F8E63-D258-409F-8217-3CB65382F4E2}" destId="{AE440BF9-BA7A-4708-AB38-87D6E9431EA2}" srcOrd="1" destOrd="0" presId="urn:microsoft.com/office/officeart/2005/8/layout/list1"/>
    <dgm:cxn modelId="{169D3C30-D775-4504-B781-FEDB46450590}" type="presOf" srcId="{F0AB828C-7809-46C8-AE98-37EB8A72AFF2}" destId="{7C35CDEC-8D10-4CAE-AE23-D23B7E1CAAAC}" srcOrd="0" destOrd="0" presId="urn:microsoft.com/office/officeart/2005/8/layout/list1"/>
    <dgm:cxn modelId="{EEDB5D36-E60C-468F-8364-6A31FE9EC097}" srcId="{9090CE87-6316-4D6F-8826-7BB35E5150B7}" destId="{C397120F-1490-45C5-9566-5EB3493072BD}" srcOrd="7" destOrd="0" parTransId="{F01C366C-074C-4C9B-8760-6291DE29A9AF}" sibTransId="{936696F1-59B9-41E3-8B84-628D8098E973}"/>
    <dgm:cxn modelId="{47F99E40-E37F-4D87-9A9E-12A8B178BF7B}" type="presOf" srcId="{9090CE87-6316-4D6F-8826-7BB35E5150B7}" destId="{DB04035A-7542-4A89-9096-E20E7B5C0752}" srcOrd="0" destOrd="0" presId="urn:microsoft.com/office/officeart/2005/8/layout/list1"/>
    <dgm:cxn modelId="{5D0C415D-FCFD-4913-991D-F6372D634C07}" type="presOf" srcId="{CCA07437-76A2-4B05-A525-0149E458AFB0}" destId="{5CA27C9F-7B6C-44AA-867F-B3BBDB129DB4}" srcOrd="0" destOrd="0" presId="urn:microsoft.com/office/officeart/2005/8/layout/list1"/>
    <dgm:cxn modelId="{CE206C5E-984A-4A97-BB3B-129536E60247}" type="presOf" srcId="{DB1F9F42-663F-469E-AAC0-88A79877A5EA}" destId="{4657A603-1A4E-46BD-9C12-BA14B1629B76}" srcOrd="0" destOrd="0" presId="urn:microsoft.com/office/officeart/2005/8/layout/list1"/>
    <dgm:cxn modelId="{3D465A42-9798-452B-9161-81A400115A0E}" type="presOf" srcId="{C397120F-1490-45C5-9566-5EB3493072BD}" destId="{4D5B4E61-63B4-4726-9DEF-1B418C55E261}" srcOrd="1" destOrd="0" presId="urn:microsoft.com/office/officeart/2005/8/layout/list1"/>
    <dgm:cxn modelId="{83676181-CC7A-4B72-AD3C-50E05C969724}" type="presOf" srcId="{941EE588-51EC-483F-995E-128CFA1C827E}" destId="{BC4D372C-8C32-4B02-A581-EF228BE2DBF9}" srcOrd="1" destOrd="0" presId="urn:microsoft.com/office/officeart/2005/8/layout/list1"/>
    <dgm:cxn modelId="{4B155081-F0D0-4627-B08F-AB8745CEC982}" srcId="{9090CE87-6316-4D6F-8826-7BB35E5150B7}" destId="{BC3F2124-B812-4F9B-9DF7-35B424CDCB1C}" srcOrd="6" destOrd="0" parTransId="{49F310B1-07E1-4B72-933D-CA7B286264E8}" sibTransId="{C2221187-9496-40CA-9192-70970BF597DF}"/>
    <dgm:cxn modelId="{722D2C89-559F-4633-8A65-D84A2028D884}" type="presOf" srcId="{DB1F9F42-663F-469E-AAC0-88A79877A5EA}" destId="{40E5B3EC-8FEF-48DB-B2B4-6DA2BEED87C8}" srcOrd="1" destOrd="0" presId="urn:microsoft.com/office/officeart/2005/8/layout/list1"/>
    <dgm:cxn modelId="{398E8592-3B50-4411-ADC7-9DC014E0C447}" type="presOf" srcId="{750F8E63-D258-409F-8217-3CB65382F4E2}" destId="{56403349-3637-4F7D-BA2A-7C76AFEED282}" srcOrd="0" destOrd="0" presId="urn:microsoft.com/office/officeart/2005/8/layout/list1"/>
    <dgm:cxn modelId="{F5CD3D96-0FA4-4690-ADBA-1A2BB4D45890}" type="presOf" srcId="{BC3F2124-B812-4F9B-9DF7-35B424CDCB1C}" destId="{97C5EEF5-0DF4-428E-A920-CDECFB48F8B7}" srcOrd="0" destOrd="0" presId="urn:microsoft.com/office/officeart/2005/8/layout/list1"/>
    <dgm:cxn modelId="{F35BED97-7CEC-4043-B9FE-5E16426652EE}" type="presOf" srcId="{2C109E44-152B-441C-9192-02655DEC8156}" destId="{CD8E35F0-B76A-482E-ABC5-447B3FB0273F}" srcOrd="1" destOrd="0" presId="urn:microsoft.com/office/officeart/2005/8/layout/list1"/>
    <dgm:cxn modelId="{6B60CB99-7723-45AA-A98E-1E3F55396BFE}" srcId="{9090CE87-6316-4D6F-8826-7BB35E5150B7}" destId="{941EE588-51EC-483F-995E-128CFA1C827E}" srcOrd="2" destOrd="0" parTransId="{25918090-9AF5-46F1-99F9-8E419A2217F6}" sibTransId="{73360836-E59D-431C-8447-87285EDDAE00}"/>
    <dgm:cxn modelId="{743706A5-4D27-4990-933B-B4D015B33901}" srcId="{9090CE87-6316-4D6F-8826-7BB35E5150B7}" destId="{2C109E44-152B-441C-9192-02655DEC8156}" srcOrd="3" destOrd="0" parTransId="{3F65CD8E-519D-47A6-9943-1A832DEC2584}" sibTransId="{306969AA-0C4D-48E2-B929-AE86C9CD5C05}"/>
    <dgm:cxn modelId="{653701D3-6767-438F-BBD1-998768C70BB1}" type="presOf" srcId="{CCA07437-76A2-4B05-A525-0149E458AFB0}" destId="{260C67D5-6613-45F7-854D-D42E5E9F4360}" srcOrd="1" destOrd="0" presId="urn:microsoft.com/office/officeart/2005/8/layout/list1"/>
    <dgm:cxn modelId="{48D502D4-C006-4577-9ADA-B7B46F2469DE}" srcId="{9090CE87-6316-4D6F-8826-7BB35E5150B7}" destId="{CCA07437-76A2-4B05-A525-0149E458AFB0}" srcOrd="1" destOrd="0" parTransId="{E3D223A5-00B2-497F-95C1-A5D59863D09F}" sibTransId="{94BED4F4-3ED8-40D4-98C1-2DBDD5A90D22}"/>
    <dgm:cxn modelId="{A33BB9D8-19A7-4F07-B59C-E3E123C76721}" srcId="{9090CE87-6316-4D6F-8826-7BB35E5150B7}" destId="{F0AB828C-7809-46C8-AE98-37EB8A72AFF2}" srcOrd="4" destOrd="0" parTransId="{B3BBED12-230F-4E11-AA91-2CA562751DB2}" sibTransId="{433AA06B-190B-4480-8E54-0BC07889095F}"/>
    <dgm:cxn modelId="{F64C7AE3-50B3-4502-A82B-3B81B429C8CF}" srcId="{9090CE87-6316-4D6F-8826-7BB35E5150B7}" destId="{750F8E63-D258-409F-8217-3CB65382F4E2}" srcOrd="5" destOrd="0" parTransId="{97E5464E-5B5B-4CB1-9630-2F8970635D6E}" sibTransId="{1A2C5F7C-C5FB-4730-BA6A-031D0C5CAA78}"/>
    <dgm:cxn modelId="{125809E8-34DB-4873-9EC5-F8A7402DFC31}" type="presOf" srcId="{941EE588-51EC-483F-995E-128CFA1C827E}" destId="{5D42045C-44B3-4F16-9C52-473CFDD377BC}" srcOrd="0" destOrd="0" presId="urn:microsoft.com/office/officeart/2005/8/layout/list1"/>
    <dgm:cxn modelId="{7B8D23F0-2CB1-4F5F-A3C1-587B2712CEE3}" type="presOf" srcId="{F0AB828C-7809-46C8-AE98-37EB8A72AFF2}" destId="{0D85C26F-B141-4AC6-B0E3-EAE11650CFDB}" srcOrd="1" destOrd="0" presId="urn:microsoft.com/office/officeart/2005/8/layout/list1"/>
    <dgm:cxn modelId="{F4922EF0-CE17-4100-8AFA-439F7D3B55ED}" type="presOf" srcId="{C397120F-1490-45C5-9566-5EB3493072BD}" destId="{7B1359CB-37E6-4F01-8EA9-1F14203CBF79}" srcOrd="0" destOrd="0" presId="urn:microsoft.com/office/officeart/2005/8/layout/list1"/>
    <dgm:cxn modelId="{FFB43FFE-5182-45A3-8AFE-BC2D9CAD23D6}" srcId="{9090CE87-6316-4D6F-8826-7BB35E5150B7}" destId="{DB1F9F42-663F-469E-AAC0-88A79877A5EA}" srcOrd="0" destOrd="0" parTransId="{9BD45013-49A1-48E2-9210-BFBC792151B8}" sibTransId="{6B1816B9-3D8E-4CCC-AC9C-0D80F0830EA2}"/>
    <dgm:cxn modelId="{1B78F4D0-5DF7-43F3-B60B-2B2527B590B8}" type="presParOf" srcId="{DB04035A-7542-4A89-9096-E20E7B5C0752}" destId="{0C326593-696F-4E6D-B239-4FBA2AE5F55F}" srcOrd="0" destOrd="0" presId="urn:microsoft.com/office/officeart/2005/8/layout/list1"/>
    <dgm:cxn modelId="{368E497D-B5CE-4F48-90E8-154BCBB3C93F}" type="presParOf" srcId="{0C326593-696F-4E6D-B239-4FBA2AE5F55F}" destId="{4657A603-1A4E-46BD-9C12-BA14B1629B76}" srcOrd="0" destOrd="0" presId="urn:microsoft.com/office/officeart/2005/8/layout/list1"/>
    <dgm:cxn modelId="{54B529AB-C7ED-4CC6-BADD-9256F8B24E56}" type="presParOf" srcId="{0C326593-696F-4E6D-B239-4FBA2AE5F55F}" destId="{40E5B3EC-8FEF-48DB-B2B4-6DA2BEED87C8}" srcOrd="1" destOrd="0" presId="urn:microsoft.com/office/officeart/2005/8/layout/list1"/>
    <dgm:cxn modelId="{7D6CAB0B-5B37-4BA1-9022-F75637BAD650}" type="presParOf" srcId="{DB04035A-7542-4A89-9096-E20E7B5C0752}" destId="{FA9C5F6C-384C-4B64-A915-A5A9E9FA253D}" srcOrd="1" destOrd="0" presId="urn:microsoft.com/office/officeart/2005/8/layout/list1"/>
    <dgm:cxn modelId="{121B9FBB-C3F3-4655-9D4A-C4BB55CD7540}" type="presParOf" srcId="{DB04035A-7542-4A89-9096-E20E7B5C0752}" destId="{DA50E592-0A46-4683-B601-2A5EF4C0842F}" srcOrd="2" destOrd="0" presId="urn:microsoft.com/office/officeart/2005/8/layout/list1"/>
    <dgm:cxn modelId="{93BF1B96-C34D-4DD3-9919-A3FF7BAEA8CF}" type="presParOf" srcId="{DB04035A-7542-4A89-9096-E20E7B5C0752}" destId="{E7B040BE-810F-4E65-9D19-CD813CEB81F2}" srcOrd="3" destOrd="0" presId="urn:microsoft.com/office/officeart/2005/8/layout/list1"/>
    <dgm:cxn modelId="{6A52DA7E-33B7-45DC-BBB3-FBF31C281F40}" type="presParOf" srcId="{DB04035A-7542-4A89-9096-E20E7B5C0752}" destId="{50BC1D9A-218F-46F4-B3BD-F7BA2B41B370}" srcOrd="4" destOrd="0" presId="urn:microsoft.com/office/officeart/2005/8/layout/list1"/>
    <dgm:cxn modelId="{C1B09085-AFA2-468A-944D-90860E25EBDB}" type="presParOf" srcId="{50BC1D9A-218F-46F4-B3BD-F7BA2B41B370}" destId="{5CA27C9F-7B6C-44AA-867F-B3BBDB129DB4}" srcOrd="0" destOrd="0" presId="urn:microsoft.com/office/officeart/2005/8/layout/list1"/>
    <dgm:cxn modelId="{A19D3B32-8859-4E11-B861-1F6D72A0F928}" type="presParOf" srcId="{50BC1D9A-218F-46F4-B3BD-F7BA2B41B370}" destId="{260C67D5-6613-45F7-854D-D42E5E9F4360}" srcOrd="1" destOrd="0" presId="urn:microsoft.com/office/officeart/2005/8/layout/list1"/>
    <dgm:cxn modelId="{6B788743-05EF-410E-B8B9-94940484EB37}" type="presParOf" srcId="{DB04035A-7542-4A89-9096-E20E7B5C0752}" destId="{D2024BCE-673B-4493-808C-BFFDB95B4F33}" srcOrd="5" destOrd="0" presId="urn:microsoft.com/office/officeart/2005/8/layout/list1"/>
    <dgm:cxn modelId="{5F66593E-253A-4835-9FB6-8EE7DAE28C08}" type="presParOf" srcId="{DB04035A-7542-4A89-9096-E20E7B5C0752}" destId="{E44C1B3E-FE05-420D-A548-6DC88CA69B99}" srcOrd="6" destOrd="0" presId="urn:microsoft.com/office/officeart/2005/8/layout/list1"/>
    <dgm:cxn modelId="{C3A55C6B-00FC-4310-9B83-39C2C43A395C}" type="presParOf" srcId="{DB04035A-7542-4A89-9096-E20E7B5C0752}" destId="{DB3954AD-85E2-4205-8DEE-D0C004247C3E}" srcOrd="7" destOrd="0" presId="urn:microsoft.com/office/officeart/2005/8/layout/list1"/>
    <dgm:cxn modelId="{05D716BE-5016-4DFB-96DF-9382EB95C8C3}" type="presParOf" srcId="{DB04035A-7542-4A89-9096-E20E7B5C0752}" destId="{DB0AB145-E511-4213-87B3-20FBAD4B8B6C}" srcOrd="8" destOrd="0" presId="urn:microsoft.com/office/officeart/2005/8/layout/list1"/>
    <dgm:cxn modelId="{CC07C0B9-D07C-436D-A1EC-3B8E6BB1A3A7}" type="presParOf" srcId="{DB0AB145-E511-4213-87B3-20FBAD4B8B6C}" destId="{5D42045C-44B3-4F16-9C52-473CFDD377BC}" srcOrd="0" destOrd="0" presId="urn:microsoft.com/office/officeart/2005/8/layout/list1"/>
    <dgm:cxn modelId="{E8F7711F-E4AA-4980-B41A-F13383C55A5D}" type="presParOf" srcId="{DB0AB145-E511-4213-87B3-20FBAD4B8B6C}" destId="{BC4D372C-8C32-4B02-A581-EF228BE2DBF9}" srcOrd="1" destOrd="0" presId="urn:microsoft.com/office/officeart/2005/8/layout/list1"/>
    <dgm:cxn modelId="{11A4B9D2-7AF2-45D6-A839-E075153913D1}" type="presParOf" srcId="{DB04035A-7542-4A89-9096-E20E7B5C0752}" destId="{B5B9CBE1-59DC-44FF-8B32-387FACA4EC40}" srcOrd="9" destOrd="0" presId="urn:microsoft.com/office/officeart/2005/8/layout/list1"/>
    <dgm:cxn modelId="{121528E0-1B64-4608-87E6-A4C54746E723}" type="presParOf" srcId="{DB04035A-7542-4A89-9096-E20E7B5C0752}" destId="{DF3B07B3-B858-4C6B-9413-095C6A921F17}" srcOrd="10" destOrd="0" presId="urn:microsoft.com/office/officeart/2005/8/layout/list1"/>
    <dgm:cxn modelId="{4D155208-B542-4440-A354-E508B6D9D7B9}" type="presParOf" srcId="{DB04035A-7542-4A89-9096-E20E7B5C0752}" destId="{52A31D1C-C1DD-42B0-8CE4-4D3B14886DF2}" srcOrd="11" destOrd="0" presId="urn:microsoft.com/office/officeart/2005/8/layout/list1"/>
    <dgm:cxn modelId="{5A0940F4-6D3F-474F-8904-243430EDD5E1}" type="presParOf" srcId="{DB04035A-7542-4A89-9096-E20E7B5C0752}" destId="{D4A371CE-2E16-4EC7-9EA5-B66261F864D5}" srcOrd="12" destOrd="0" presId="urn:microsoft.com/office/officeart/2005/8/layout/list1"/>
    <dgm:cxn modelId="{16F084BA-7292-4D10-B98E-BE2E8E248DA3}" type="presParOf" srcId="{D4A371CE-2E16-4EC7-9EA5-B66261F864D5}" destId="{7C4762FE-274F-4C04-A063-7C7B88D6613F}" srcOrd="0" destOrd="0" presId="urn:microsoft.com/office/officeart/2005/8/layout/list1"/>
    <dgm:cxn modelId="{151C19FE-CB36-4140-814F-C6A0837DC862}" type="presParOf" srcId="{D4A371CE-2E16-4EC7-9EA5-B66261F864D5}" destId="{CD8E35F0-B76A-482E-ABC5-447B3FB0273F}" srcOrd="1" destOrd="0" presId="urn:microsoft.com/office/officeart/2005/8/layout/list1"/>
    <dgm:cxn modelId="{E5E09C15-D159-4634-8D96-40C5EA4803AB}" type="presParOf" srcId="{DB04035A-7542-4A89-9096-E20E7B5C0752}" destId="{6120017B-2DFD-46B5-8440-23912392ACF5}" srcOrd="13" destOrd="0" presId="urn:microsoft.com/office/officeart/2005/8/layout/list1"/>
    <dgm:cxn modelId="{FC49EE3A-6A9D-443A-A08E-CB7CE45AF6F7}" type="presParOf" srcId="{DB04035A-7542-4A89-9096-E20E7B5C0752}" destId="{93D6CFC7-3C9F-4BDA-9C8B-B4F7EE3576AD}" srcOrd="14" destOrd="0" presId="urn:microsoft.com/office/officeart/2005/8/layout/list1"/>
    <dgm:cxn modelId="{12423ABB-0E47-4D71-8FD0-C078159636D1}" type="presParOf" srcId="{DB04035A-7542-4A89-9096-E20E7B5C0752}" destId="{64A6D856-CDC5-4D29-BC3B-F375FC960E61}" srcOrd="15" destOrd="0" presId="urn:microsoft.com/office/officeart/2005/8/layout/list1"/>
    <dgm:cxn modelId="{1BBC5775-EEA8-429F-BBAB-A0A632E7A6AA}" type="presParOf" srcId="{DB04035A-7542-4A89-9096-E20E7B5C0752}" destId="{D9F4CCB0-3D8B-44B8-A444-E00971A1F605}" srcOrd="16" destOrd="0" presId="urn:microsoft.com/office/officeart/2005/8/layout/list1"/>
    <dgm:cxn modelId="{2753F738-5772-4919-BF28-ADF45043A4F9}" type="presParOf" srcId="{D9F4CCB0-3D8B-44B8-A444-E00971A1F605}" destId="{7C35CDEC-8D10-4CAE-AE23-D23B7E1CAAAC}" srcOrd="0" destOrd="0" presId="urn:microsoft.com/office/officeart/2005/8/layout/list1"/>
    <dgm:cxn modelId="{CB47AAC0-ED47-46BC-A6FF-951231D62BCC}" type="presParOf" srcId="{D9F4CCB0-3D8B-44B8-A444-E00971A1F605}" destId="{0D85C26F-B141-4AC6-B0E3-EAE11650CFDB}" srcOrd="1" destOrd="0" presId="urn:microsoft.com/office/officeart/2005/8/layout/list1"/>
    <dgm:cxn modelId="{7AF904B8-7ACF-4ABC-B5CE-466738D7C596}" type="presParOf" srcId="{DB04035A-7542-4A89-9096-E20E7B5C0752}" destId="{F1ACF352-CB92-41E9-BE6E-B76181A3E372}" srcOrd="17" destOrd="0" presId="urn:microsoft.com/office/officeart/2005/8/layout/list1"/>
    <dgm:cxn modelId="{09CFC4FC-2D80-4CF6-A19A-C5788DA6D5D8}" type="presParOf" srcId="{DB04035A-7542-4A89-9096-E20E7B5C0752}" destId="{72D6706B-CC1B-4247-8753-66D197353A0C}" srcOrd="18" destOrd="0" presId="urn:microsoft.com/office/officeart/2005/8/layout/list1"/>
    <dgm:cxn modelId="{A86E2188-31BA-4BE6-B478-4F161FAC7C71}" type="presParOf" srcId="{DB04035A-7542-4A89-9096-E20E7B5C0752}" destId="{E155723B-25A1-4808-AEAB-8C1E7B68D5EB}" srcOrd="19" destOrd="0" presId="urn:microsoft.com/office/officeart/2005/8/layout/list1"/>
    <dgm:cxn modelId="{6E394630-3C4B-45CC-A341-E6C098523FBC}" type="presParOf" srcId="{DB04035A-7542-4A89-9096-E20E7B5C0752}" destId="{F506C2B3-C180-40DF-AC64-6097C0B2DA73}" srcOrd="20" destOrd="0" presId="urn:microsoft.com/office/officeart/2005/8/layout/list1"/>
    <dgm:cxn modelId="{DA522A69-D439-47C6-8833-D2021FCC41F6}" type="presParOf" srcId="{F506C2B3-C180-40DF-AC64-6097C0B2DA73}" destId="{56403349-3637-4F7D-BA2A-7C76AFEED282}" srcOrd="0" destOrd="0" presId="urn:microsoft.com/office/officeart/2005/8/layout/list1"/>
    <dgm:cxn modelId="{1F0C25CC-3B1A-44FC-A375-8225BEDB0256}" type="presParOf" srcId="{F506C2B3-C180-40DF-AC64-6097C0B2DA73}" destId="{AE440BF9-BA7A-4708-AB38-87D6E9431EA2}" srcOrd="1" destOrd="0" presId="urn:microsoft.com/office/officeart/2005/8/layout/list1"/>
    <dgm:cxn modelId="{FED37D13-BD13-4F63-97D5-AF689F7A2D1B}" type="presParOf" srcId="{DB04035A-7542-4A89-9096-E20E7B5C0752}" destId="{607569D7-9C81-43D5-A2EA-606BCBCF4DB8}" srcOrd="21" destOrd="0" presId="urn:microsoft.com/office/officeart/2005/8/layout/list1"/>
    <dgm:cxn modelId="{0F4498CD-2C73-4570-A3D8-A4F0D7F05914}" type="presParOf" srcId="{DB04035A-7542-4A89-9096-E20E7B5C0752}" destId="{556999C6-4747-48E7-A1B1-D0B13634968A}" srcOrd="22" destOrd="0" presId="urn:microsoft.com/office/officeart/2005/8/layout/list1"/>
    <dgm:cxn modelId="{6C05F698-68D1-475E-AA42-5EB6173E0DE7}" type="presParOf" srcId="{DB04035A-7542-4A89-9096-E20E7B5C0752}" destId="{356ED144-2022-4572-A81A-17E10685D1AA}" srcOrd="23" destOrd="0" presId="urn:microsoft.com/office/officeart/2005/8/layout/list1"/>
    <dgm:cxn modelId="{67B1EB2E-800D-4034-8145-9529B61FAE01}" type="presParOf" srcId="{DB04035A-7542-4A89-9096-E20E7B5C0752}" destId="{46EAFF85-0F6F-43AD-A2A0-4B232F386D49}" srcOrd="24" destOrd="0" presId="urn:microsoft.com/office/officeart/2005/8/layout/list1"/>
    <dgm:cxn modelId="{FFA00410-845D-4C95-9B29-57FC83CBA652}" type="presParOf" srcId="{46EAFF85-0F6F-43AD-A2A0-4B232F386D49}" destId="{97C5EEF5-0DF4-428E-A920-CDECFB48F8B7}" srcOrd="0" destOrd="0" presId="urn:microsoft.com/office/officeart/2005/8/layout/list1"/>
    <dgm:cxn modelId="{15FFED7B-B475-47BD-B5DF-C400945548F8}" type="presParOf" srcId="{46EAFF85-0F6F-43AD-A2A0-4B232F386D49}" destId="{92986B4C-5D37-4E79-93EA-198F29BCEC37}" srcOrd="1" destOrd="0" presId="urn:microsoft.com/office/officeart/2005/8/layout/list1"/>
    <dgm:cxn modelId="{9D44599C-5E9E-4FE0-A700-08A0F6F1FE7C}" type="presParOf" srcId="{DB04035A-7542-4A89-9096-E20E7B5C0752}" destId="{4340A493-D8EF-4206-92B8-71611A4843EE}" srcOrd="25" destOrd="0" presId="urn:microsoft.com/office/officeart/2005/8/layout/list1"/>
    <dgm:cxn modelId="{9F07F4FE-249C-483A-8854-D1F74CF7405A}" type="presParOf" srcId="{DB04035A-7542-4A89-9096-E20E7B5C0752}" destId="{696B3F51-86CB-49E4-8E99-367F30D84CE9}" srcOrd="26" destOrd="0" presId="urn:microsoft.com/office/officeart/2005/8/layout/list1"/>
    <dgm:cxn modelId="{DDC493D2-0A27-4F36-807D-9634474DD32D}" type="presParOf" srcId="{DB04035A-7542-4A89-9096-E20E7B5C0752}" destId="{5973948E-7135-4671-ACCA-25ACD2D2ABF4}" srcOrd="27" destOrd="0" presId="urn:microsoft.com/office/officeart/2005/8/layout/list1"/>
    <dgm:cxn modelId="{4DE0EA65-EDE9-46A9-BE29-61B396A83C2F}" type="presParOf" srcId="{DB04035A-7542-4A89-9096-E20E7B5C0752}" destId="{F384BF7A-C56C-49C5-A69D-8820C012E4BF}" srcOrd="28" destOrd="0" presId="urn:microsoft.com/office/officeart/2005/8/layout/list1"/>
    <dgm:cxn modelId="{CE428E52-5DA1-4B24-9EAE-48E9ABD7ABB4}" type="presParOf" srcId="{F384BF7A-C56C-49C5-A69D-8820C012E4BF}" destId="{7B1359CB-37E6-4F01-8EA9-1F14203CBF79}" srcOrd="0" destOrd="0" presId="urn:microsoft.com/office/officeart/2005/8/layout/list1"/>
    <dgm:cxn modelId="{BD0010AD-4570-489F-AA0A-61948FF42EDB}" type="presParOf" srcId="{F384BF7A-C56C-49C5-A69D-8820C012E4BF}" destId="{4D5B4E61-63B4-4726-9DEF-1B418C55E261}" srcOrd="1" destOrd="0" presId="urn:microsoft.com/office/officeart/2005/8/layout/list1"/>
    <dgm:cxn modelId="{E574D027-5452-4C51-8221-1DB5D8476F6C}" type="presParOf" srcId="{DB04035A-7542-4A89-9096-E20E7B5C0752}" destId="{E4E6BC43-5204-4383-8410-8D13E4418DC7}" srcOrd="29" destOrd="0" presId="urn:microsoft.com/office/officeart/2005/8/layout/list1"/>
    <dgm:cxn modelId="{3BE4810C-2DEC-4C57-88C5-7E99E66D2B99}" type="presParOf" srcId="{DB04035A-7542-4A89-9096-E20E7B5C0752}" destId="{5A302B1A-19EF-404F-A53B-547C24E13EE9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0986D6-434E-4789-859F-290CE2805015}" type="doc">
      <dgm:prSet loTypeId="urn:microsoft.com/office/officeart/2005/8/layout/arrow3" loCatId="relationship" qsTypeId="urn:microsoft.com/office/officeart/2005/8/quickstyle/3d2#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EDC2F52-4380-46B2-A36E-C4D22BAC9D52}">
      <dgm:prSet phldrT="[Текст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dirty="0"/>
            <a:t>Индивидуальная работа</a:t>
          </a:r>
          <a:endParaRPr lang="ru-RU" sz="1400" dirty="0"/>
        </a:p>
      </dgm:t>
    </dgm:pt>
    <dgm:pt modelId="{E880C6A3-5004-41B6-A838-1A096BCD3327}" type="parTrans" cxnId="{7BDD3C0F-08C5-4587-90D1-32C4AC24A2E1}">
      <dgm:prSet/>
      <dgm:spPr/>
      <dgm:t>
        <a:bodyPr/>
        <a:lstStyle/>
        <a:p>
          <a:endParaRPr lang="ru-RU" sz="2400"/>
        </a:p>
      </dgm:t>
    </dgm:pt>
    <dgm:pt modelId="{8D699F66-ED30-4017-9888-E23E960714A2}" type="sibTrans" cxnId="{7BDD3C0F-08C5-4587-90D1-32C4AC24A2E1}">
      <dgm:prSet/>
      <dgm:spPr/>
      <dgm:t>
        <a:bodyPr/>
        <a:lstStyle/>
        <a:p>
          <a:endParaRPr lang="ru-RU" sz="2400"/>
        </a:p>
      </dgm:t>
    </dgm:pt>
    <dgm:pt modelId="{6EBE3BD4-0951-4B8F-9DC6-CB45E56AC9C7}">
      <dgm:prSet phldrT="[Текст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/>
            <a:t>Групповая работа</a:t>
          </a:r>
          <a:endParaRPr lang="ru-RU" sz="1400" dirty="0"/>
        </a:p>
      </dgm:t>
    </dgm:pt>
    <dgm:pt modelId="{38BE4B27-E96E-4106-855E-33268F252520}" type="parTrans" cxnId="{1D500B53-E8C2-4C39-9B6A-19859AB0B7E6}">
      <dgm:prSet/>
      <dgm:spPr/>
      <dgm:t>
        <a:bodyPr/>
        <a:lstStyle/>
        <a:p>
          <a:endParaRPr lang="ru-RU" sz="2400"/>
        </a:p>
      </dgm:t>
    </dgm:pt>
    <dgm:pt modelId="{01B82D80-B189-4C46-8906-A894D3E499C4}" type="sibTrans" cxnId="{1D500B53-E8C2-4C39-9B6A-19859AB0B7E6}">
      <dgm:prSet/>
      <dgm:spPr/>
      <dgm:t>
        <a:bodyPr/>
        <a:lstStyle/>
        <a:p>
          <a:endParaRPr lang="ru-RU" sz="2400"/>
        </a:p>
      </dgm:t>
    </dgm:pt>
    <dgm:pt modelId="{AC5E4403-24A4-4B64-878D-4F35F5162C3C}" type="pres">
      <dgm:prSet presAssocID="{780986D6-434E-4789-859F-290CE2805015}" presName="compositeShape" presStyleCnt="0">
        <dgm:presLayoutVars>
          <dgm:chMax val="2"/>
          <dgm:dir/>
          <dgm:resizeHandles val="exact"/>
        </dgm:presLayoutVars>
      </dgm:prSet>
      <dgm:spPr/>
    </dgm:pt>
    <dgm:pt modelId="{50A17135-60DB-4E72-824D-6AADFAB215A3}" type="pres">
      <dgm:prSet presAssocID="{780986D6-434E-4789-859F-290CE2805015}" presName="divider" presStyleLbl="fgShp" presStyleIdx="0" presStyleCnt="1" custAng="21564565" custScaleY="191686" custLinFactNeighborX="1097" custLinFactNeighborY="6696"/>
      <dgm:spPr/>
    </dgm:pt>
    <dgm:pt modelId="{58C95E58-6CDF-4946-8DBD-BAAD40F4114A}" type="pres">
      <dgm:prSet presAssocID="{CEDC2F52-4380-46B2-A36E-C4D22BAC9D52}" presName="downArrow" presStyleLbl="node1" presStyleIdx="0" presStyleCnt="2" custScaleX="51293" custScaleY="77150"/>
      <dgm:spPr/>
    </dgm:pt>
    <dgm:pt modelId="{27667D53-EE14-4288-8048-751412736C1D}" type="pres">
      <dgm:prSet presAssocID="{CEDC2F52-4380-46B2-A36E-C4D22BAC9D52}" presName="downArrowText" presStyleLbl="revTx" presStyleIdx="0" presStyleCnt="2" custScaleX="149503" custScaleY="35050" custLinFactNeighborX="-11911" custLinFactNeighborY="2113">
        <dgm:presLayoutVars>
          <dgm:bulletEnabled val="1"/>
        </dgm:presLayoutVars>
      </dgm:prSet>
      <dgm:spPr/>
    </dgm:pt>
    <dgm:pt modelId="{976344BB-E81D-4F0B-A441-354A3CC2D776}" type="pres">
      <dgm:prSet presAssocID="{6EBE3BD4-0951-4B8F-9DC6-CB45E56AC9C7}" presName="upArrow" presStyleLbl="node1" presStyleIdx="1" presStyleCnt="2" custAng="0" custScaleX="50748" custScaleY="76168" custLinFactNeighborX="-13878" custLinFactNeighborY="4394"/>
      <dgm:spPr/>
    </dgm:pt>
    <dgm:pt modelId="{DDAB3466-AFD8-4AFF-A574-C94BBAD2E06B}" type="pres">
      <dgm:prSet presAssocID="{6EBE3BD4-0951-4B8F-9DC6-CB45E56AC9C7}" presName="upArrowText" presStyleLbl="revTx" presStyleIdx="1" presStyleCnt="2" custScaleX="101014" custScaleY="35169" custLinFactNeighborX="21701" custLinFactNeighborY="-443">
        <dgm:presLayoutVars>
          <dgm:bulletEnabled val="1"/>
        </dgm:presLayoutVars>
      </dgm:prSet>
      <dgm:spPr/>
    </dgm:pt>
  </dgm:ptLst>
  <dgm:cxnLst>
    <dgm:cxn modelId="{3441620A-7A42-4D8C-B360-9F4504A88E06}" type="presOf" srcId="{CEDC2F52-4380-46B2-A36E-C4D22BAC9D52}" destId="{27667D53-EE14-4288-8048-751412736C1D}" srcOrd="0" destOrd="0" presId="urn:microsoft.com/office/officeart/2005/8/layout/arrow3"/>
    <dgm:cxn modelId="{7BDD3C0F-08C5-4587-90D1-32C4AC24A2E1}" srcId="{780986D6-434E-4789-859F-290CE2805015}" destId="{CEDC2F52-4380-46B2-A36E-C4D22BAC9D52}" srcOrd="0" destOrd="0" parTransId="{E880C6A3-5004-41B6-A838-1A096BCD3327}" sibTransId="{8D699F66-ED30-4017-9888-E23E960714A2}"/>
    <dgm:cxn modelId="{7E8CA338-436B-4312-AEAA-562DAE92812C}" type="presOf" srcId="{780986D6-434E-4789-859F-290CE2805015}" destId="{AC5E4403-24A4-4B64-878D-4F35F5162C3C}" srcOrd="0" destOrd="0" presId="urn:microsoft.com/office/officeart/2005/8/layout/arrow3"/>
    <dgm:cxn modelId="{1D500B53-E8C2-4C39-9B6A-19859AB0B7E6}" srcId="{780986D6-434E-4789-859F-290CE2805015}" destId="{6EBE3BD4-0951-4B8F-9DC6-CB45E56AC9C7}" srcOrd="1" destOrd="0" parTransId="{38BE4B27-E96E-4106-855E-33268F252520}" sibTransId="{01B82D80-B189-4C46-8906-A894D3E499C4}"/>
    <dgm:cxn modelId="{091E9398-7E6B-4534-8E0F-0C952520FF1C}" type="presOf" srcId="{6EBE3BD4-0951-4B8F-9DC6-CB45E56AC9C7}" destId="{DDAB3466-AFD8-4AFF-A574-C94BBAD2E06B}" srcOrd="0" destOrd="0" presId="urn:microsoft.com/office/officeart/2005/8/layout/arrow3"/>
    <dgm:cxn modelId="{0E97E828-D45A-44A6-8769-F538FFEC6403}" type="presParOf" srcId="{AC5E4403-24A4-4B64-878D-4F35F5162C3C}" destId="{50A17135-60DB-4E72-824D-6AADFAB215A3}" srcOrd="0" destOrd="0" presId="urn:microsoft.com/office/officeart/2005/8/layout/arrow3"/>
    <dgm:cxn modelId="{6DED7E13-97FA-4612-91BA-68AF47DD814C}" type="presParOf" srcId="{AC5E4403-24A4-4B64-878D-4F35F5162C3C}" destId="{58C95E58-6CDF-4946-8DBD-BAAD40F4114A}" srcOrd="1" destOrd="0" presId="urn:microsoft.com/office/officeart/2005/8/layout/arrow3"/>
    <dgm:cxn modelId="{310552D9-B1CE-4C58-89F6-7D7F194CA870}" type="presParOf" srcId="{AC5E4403-24A4-4B64-878D-4F35F5162C3C}" destId="{27667D53-EE14-4288-8048-751412736C1D}" srcOrd="2" destOrd="0" presId="urn:microsoft.com/office/officeart/2005/8/layout/arrow3"/>
    <dgm:cxn modelId="{C1D54CCD-0AA6-46F5-BA12-898B90E8B20F}" type="presParOf" srcId="{AC5E4403-24A4-4B64-878D-4F35F5162C3C}" destId="{976344BB-E81D-4F0B-A441-354A3CC2D776}" srcOrd="3" destOrd="0" presId="urn:microsoft.com/office/officeart/2005/8/layout/arrow3"/>
    <dgm:cxn modelId="{2CFE3426-7D3A-485C-8555-720AF661471D}" type="presParOf" srcId="{AC5E4403-24A4-4B64-878D-4F35F5162C3C}" destId="{DDAB3466-AFD8-4AFF-A574-C94BBAD2E06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50E592-0A46-4683-B601-2A5EF4C0842F}">
      <dsp:nvSpPr>
        <dsp:cNvPr id="0" name=""/>
        <dsp:cNvSpPr/>
      </dsp:nvSpPr>
      <dsp:spPr>
        <a:xfrm>
          <a:off x="0" y="353975"/>
          <a:ext cx="7000924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E5B3EC-8FEF-48DB-B2B4-6DA2BEED87C8}">
      <dsp:nvSpPr>
        <dsp:cNvPr id="0" name=""/>
        <dsp:cNvSpPr/>
      </dsp:nvSpPr>
      <dsp:spPr>
        <a:xfrm>
          <a:off x="350046" y="176855"/>
          <a:ext cx="4900646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Мобильность</a:t>
          </a:r>
          <a:endParaRPr lang="ru-RU" sz="1800" b="1" kern="1200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lvl="0" defTabSz="844550">
            <a:lnSpc>
              <a:spcPct val="90000"/>
            </a:lnSpc>
            <a:spcBef>
              <a:spcPct val="0"/>
            </a:spcBef>
            <a:buNone/>
          </a:pPr>
          <a:endParaRPr lang="ru-RU" sz="1800" b="1" kern="1200" dirty="0">
            <a:solidFill>
              <a:schemeClr val="bg1"/>
            </a:solidFill>
            <a:latin typeface="+mn-lt"/>
          </a:endParaRPr>
        </a:p>
      </dsp:txBody>
      <dsp:txXfrm>
        <a:off x="367339" y="194148"/>
        <a:ext cx="4866060" cy="319654"/>
      </dsp:txXfrm>
    </dsp:sp>
    <dsp:sp modelId="{E44C1B3E-FE05-420D-A548-6DC88CA69B99}">
      <dsp:nvSpPr>
        <dsp:cNvPr id="0" name=""/>
        <dsp:cNvSpPr/>
      </dsp:nvSpPr>
      <dsp:spPr>
        <a:xfrm>
          <a:off x="0" y="898295"/>
          <a:ext cx="7000924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0C67D5-6613-45F7-854D-D42E5E9F4360}">
      <dsp:nvSpPr>
        <dsp:cNvPr id="0" name=""/>
        <dsp:cNvSpPr/>
      </dsp:nvSpPr>
      <dsp:spPr>
        <a:xfrm>
          <a:off x="350046" y="721175"/>
          <a:ext cx="4900646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Качество образовательного процесса</a:t>
          </a:r>
          <a:endParaRPr lang="ru-RU" sz="1800" b="1" kern="1200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lvl="0" defTabSz="1866900">
            <a:lnSpc>
              <a:spcPct val="90000"/>
            </a:lnSpc>
            <a:spcBef>
              <a:spcPct val="0"/>
            </a:spcBef>
            <a:buNone/>
          </a:pPr>
          <a:endParaRPr lang="ru-RU" sz="1800" b="1" kern="1200" dirty="0">
            <a:solidFill>
              <a:schemeClr val="bg1"/>
            </a:solidFill>
            <a:latin typeface="+mn-lt"/>
          </a:endParaRPr>
        </a:p>
      </dsp:txBody>
      <dsp:txXfrm>
        <a:off x="367339" y="738468"/>
        <a:ext cx="4866060" cy="319654"/>
      </dsp:txXfrm>
    </dsp:sp>
    <dsp:sp modelId="{DF3B07B3-B858-4C6B-9413-095C6A921F17}">
      <dsp:nvSpPr>
        <dsp:cNvPr id="0" name=""/>
        <dsp:cNvSpPr/>
      </dsp:nvSpPr>
      <dsp:spPr>
        <a:xfrm>
          <a:off x="0" y="1442615"/>
          <a:ext cx="7000924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4D372C-8C32-4B02-A581-EF228BE2DBF9}">
      <dsp:nvSpPr>
        <dsp:cNvPr id="0" name=""/>
        <dsp:cNvSpPr/>
      </dsp:nvSpPr>
      <dsp:spPr>
        <a:xfrm>
          <a:off x="350046" y="1265495"/>
          <a:ext cx="4900646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Доступность и вариативность</a:t>
          </a:r>
          <a:endParaRPr lang="ru-RU" sz="1800" b="1" kern="1200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lvl="0" defTabSz="1866900">
            <a:lnSpc>
              <a:spcPct val="90000"/>
            </a:lnSpc>
            <a:spcBef>
              <a:spcPct val="0"/>
            </a:spcBef>
            <a:buNone/>
          </a:pPr>
          <a:endParaRPr lang="ru-RU" sz="1800" b="1" kern="1200" dirty="0">
            <a:solidFill>
              <a:schemeClr val="bg1"/>
            </a:solidFill>
            <a:latin typeface="+mn-lt"/>
          </a:endParaRPr>
        </a:p>
      </dsp:txBody>
      <dsp:txXfrm>
        <a:off x="367339" y="1282788"/>
        <a:ext cx="4866060" cy="319654"/>
      </dsp:txXfrm>
    </dsp:sp>
    <dsp:sp modelId="{93D6CFC7-3C9F-4BDA-9C8B-B4F7EE3576AD}">
      <dsp:nvSpPr>
        <dsp:cNvPr id="0" name=""/>
        <dsp:cNvSpPr/>
      </dsp:nvSpPr>
      <dsp:spPr>
        <a:xfrm>
          <a:off x="0" y="1986934"/>
          <a:ext cx="7000924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8E35F0-B76A-482E-ABC5-447B3FB0273F}">
      <dsp:nvSpPr>
        <dsp:cNvPr id="0" name=""/>
        <dsp:cNvSpPr/>
      </dsp:nvSpPr>
      <dsp:spPr>
        <a:xfrm>
          <a:off x="350046" y="1809815"/>
          <a:ext cx="4900646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Модернизация кабельной сети</a:t>
          </a:r>
          <a:endParaRPr lang="ru-RU" sz="1800" b="1" kern="1200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lvl="0" defTabSz="2178050">
            <a:lnSpc>
              <a:spcPct val="90000"/>
            </a:lnSpc>
            <a:spcBef>
              <a:spcPct val="0"/>
            </a:spcBef>
            <a:buNone/>
          </a:pPr>
          <a:endParaRPr lang="ru-RU" sz="1800" b="1" kern="1200" dirty="0">
            <a:solidFill>
              <a:schemeClr val="bg1"/>
            </a:solidFill>
            <a:latin typeface="+mn-lt"/>
          </a:endParaRPr>
        </a:p>
      </dsp:txBody>
      <dsp:txXfrm>
        <a:off x="367339" y="1827108"/>
        <a:ext cx="4866060" cy="319654"/>
      </dsp:txXfrm>
    </dsp:sp>
    <dsp:sp modelId="{72D6706B-CC1B-4247-8753-66D197353A0C}">
      <dsp:nvSpPr>
        <dsp:cNvPr id="0" name=""/>
        <dsp:cNvSpPr/>
      </dsp:nvSpPr>
      <dsp:spPr>
        <a:xfrm>
          <a:off x="0" y="2531254"/>
          <a:ext cx="7000924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85C26F-B141-4AC6-B0E3-EAE11650CFDB}">
      <dsp:nvSpPr>
        <dsp:cNvPr id="0" name=""/>
        <dsp:cNvSpPr/>
      </dsp:nvSpPr>
      <dsp:spPr>
        <a:xfrm>
          <a:off x="350046" y="2354134"/>
          <a:ext cx="4900646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Электропитание</a:t>
          </a:r>
          <a:endParaRPr lang="ru-RU" sz="1800" b="1" kern="1200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lvl="0" defTabSz="1733550">
            <a:lnSpc>
              <a:spcPct val="90000"/>
            </a:lnSpc>
            <a:spcBef>
              <a:spcPct val="0"/>
            </a:spcBef>
            <a:buNone/>
          </a:pPr>
          <a:endParaRPr lang="ru-RU" sz="1800" b="1" kern="1200" dirty="0">
            <a:solidFill>
              <a:schemeClr val="bg1"/>
            </a:solidFill>
            <a:latin typeface="+mn-lt"/>
          </a:endParaRPr>
        </a:p>
      </dsp:txBody>
      <dsp:txXfrm>
        <a:off x="367339" y="2371427"/>
        <a:ext cx="4866060" cy="319654"/>
      </dsp:txXfrm>
    </dsp:sp>
    <dsp:sp modelId="{556999C6-4747-48E7-A1B1-D0B13634968A}">
      <dsp:nvSpPr>
        <dsp:cNvPr id="0" name=""/>
        <dsp:cNvSpPr/>
      </dsp:nvSpPr>
      <dsp:spPr>
        <a:xfrm>
          <a:off x="0" y="3075574"/>
          <a:ext cx="7000924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440BF9-BA7A-4708-AB38-87D6E9431EA2}">
      <dsp:nvSpPr>
        <dsp:cNvPr id="0" name=""/>
        <dsp:cNvSpPr/>
      </dsp:nvSpPr>
      <dsp:spPr>
        <a:xfrm>
          <a:off x="350046" y="2898454"/>
          <a:ext cx="4900646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Специальная мебель для оборудования</a:t>
          </a:r>
          <a:endParaRPr lang="ru-RU" sz="1800" b="1" kern="120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lvl="0" defTabSz="933450">
            <a:lnSpc>
              <a:spcPct val="90000"/>
            </a:lnSpc>
            <a:spcBef>
              <a:spcPct val="0"/>
            </a:spcBef>
            <a:buNone/>
          </a:pPr>
          <a:endParaRPr lang="ru-RU" sz="1800" b="1" kern="1200" dirty="0">
            <a:solidFill>
              <a:schemeClr val="bg1"/>
            </a:solidFill>
            <a:latin typeface="+mn-lt"/>
          </a:endParaRPr>
        </a:p>
      </dsp:txBody>
      <dsp:txXfrm>
        <a:off x="367339" y="2915747"/>
        <a:ext cx="4866060" cy="319654"/>
      </dsp:txXfrm>
    </dsp:sp>
    <dsp:sp modelId="{696B3F51-86CB-49E4-8E99-367F30D84CE9}">
      <dsp:nvSpPr>
        <dsp:cNvPr id="0" name=""/>
        <dsp:cNvSpPr/>
      </dsp:nvSpPr>
      <dsp:spPr>
        <a:xfrm>
          <a:off x="0" y="3619895"/>
          <a:ext cx="7000924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986B4C-5D37-4E79-93EA-198F29BCEC37}">
      <dsp:nvSpPr>
        <dsp:cNvPr id="0" name=""/>
        <dsp:cNvSpPr/>
      </dsp:nvSpPr>
      <dsp:spPr>
        <a:xfrm>
          <a:off x="350046" y="3442774"/>
          <a:ext cx="4900646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>
            <a:solidFill>
              <a:schemeClr val="bg1"/>
            </a:solidFill>
            <a:latin typeface="+mn-lt"/>
            <a:ea typeface="Times New Roman"/>
            <a:cs typeface="Times New Roman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Экономия электроэнергии</a:t>
          </a:r>
          <a:endParaRPr lang="ru-RU" sz="1800" b="1" kern="1200" dirty="0">
            <a:solidFill>
              <a:schemeClr val="bg1"/>
            </a:solidFill>
            <a:latin typeface="+mn-lt"/>
            <a:ea typeface="Calibri"/>
            <a:cs typeface="Times New Roman"/>
          </a:endParaRPr>
        </a:p>
        <a:p>
          <a:pPr lvl="0" defTabSz="933450">
            <a:lnSpc>
              <a:spcPct val="90000"/>
            </a:lnSpc>
            <a:spcBef>
              <a:spcPct val="0"/>
            </a:spcBef>
            <a:buNone/>
          </a:pPr>
          <a:endParaRPr lang="ru-RU" sz="1800" b="1" kern="1200" dirty="0">
            <a:solidFill>
              <a:schemeClr val="bg1"/>
            </a:solidFill>
            <a:latin typeface="+mn-lt"/>
          </a:endParaRPr>
        </a:p>
      </dsp:txBody>
      <dsp:txXfrm>
        <a:off x="367339" y="3460067"/>
        <a:ext cx="4866060" cy="319654"/>
      </dsp:txXfrm>
    </dsp:sp>
    <dsp:sp modelId="{5A302B1A-19EF-404F-A53B-547C24E13EE9}">
      <dsp:nvSpPr>
        <dsp:cNvPr id="0" name=""/>
        <dsp:cNvSpPr/>
      </dsp:nvSpPr>
      <dsp:spPr>
        <a:xfrm>
          <a:off x="0" y="4164215"/>
          <a:ext cx="7000924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5B4E61-63B4-4726-9DEF-1B418C55E261}">
      <dsp:nvSpPr>
        <dsp:cNvPr id="0" name=""/>
        <dsp:cNvSpPr/>
      </dsp:nvSpPr>
      <dsp:spPr>
        <a:xfrm>
          <a:off x="350046" y="3987095"/>
          <a:ext cx="4900646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>
              <a:solidFill>
                <a:schemeClr val="bg1"/>
              </a:solidFill>
              <a:latin typeface="+mn-lt"/>
              <a:ea typeface="Times New Roman"/>
              <a:cs typeface="Times New Roman"/>
            </a:rPr>
            <a:t>Экономия времени</a:t>
          </a:r>
          <a:endParaRPr lang="ru-RU" sz="1800" b="1" kern="1200" dirty="0">
            <a:solidFill>
              <a:schemeClr val="bg1"/>
            </a:solidFill>
            <a:latin typeface="+mn-lt"/>
            <a:ea typeface="Calibri"/>
            <a:cs typeface="Times New Roman"/>
          </a:endParaRPr>
        </a:p>
      </dsp:txBody>
      <dsp:txXfrm>
        <a:off x="367339" y="4004388"/>
        <a:ext cx="4866060" cy="31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A17135-60DB-4E72-824D-6AADFAB215A3}">
      <dsp:nvSpPr>
        <dsp:cNvPr id="0" name=""/>
        <dsp:cNvSpPr/>
      </dsp:nvSpPr>
      <dsp:spPr>
        <a:xfrm rot="21264565">
          <a:off x="57519" y="835057"/>
          <a:ext cx="5028496" cy="1539483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C95E58-6CDF-4946-8DBD-BAAD40F4114A}">
      <dsp:nvSpPr>
        <dsp:cNvPr id="0" name=""/>
        <dsp:cNvSpPr/>
      </dsp:nvSpPr>
      <dsp:spPr>
        <a:xfrm>
          <a:off x="993013" y="293974"/>
          <a:ext cx="791482" cy="947967"/>
        </a:xfrm>
        <a:prstGeom prst="down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667D53-EE14-4288-8048-751412736C1D}">
      <dsp:nvSpPr>
        <dsp:cNvPr id="0" name=""/>
        <dsp:cNvSpPr/>
      </dsp:nvSpPr>
      <dsp:spPr>
        <a:xfrm>
          <a:off x="2122634" y="446244"/>
          <a:ext cx="2460717" cy="452204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/>
            <a:t>Индивидуальная работа</a:t>
          </a:r>
          <a:endParaRPr lang="ru-RU" sz="1400" kern="1200" dirty="0"/>
        </a:p>
      </dsp:txBody>
      <dsp:txXfrm>
        <a:off x="2122634" y="446244"/>
        <a:ext cx="2460717" cy="452204"/>
      </dsp:txXfrm>
    </dsp:sp>
    <dsp:sp modelId="{976344BB-E81D-4F0B-A441-354A3CC2D776}">
      <dsp:nvSpPr>
        <dsp:cNvPr id="0" name=""/>
        <dsp:cNvSpPr/>
      </dsp:nvSpPr>
      <dsp:spPr>
        <a:xfrm>
          <a:off x="3149099" y="1889915"/>
          <a:ext cx="783072" cy="935901"/>
        </a:xfrm>
        <a:prstGeom prst="upArrow">
          <a:avLst/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8271860"/>
                <a:satOff val="46445"/>
                <a:lumOff val="-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AB3466-AFD8-4AFF-A574-C94BBAD2E06B}">
      <dsp:nvSpPr>
        <dsp:cNvPr id="0" name=""/>
        <dsp:cNvSpPr/>
      </dsp:nvSpPr>
      <dsp:spPr>
        <a:xfrm>
          <a:off x="1120369" y="2194163"/>
          <a:ext cx="1662621" cy="453739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/>
            <a:t>Групповая работа</a:t>
          </a:r>
          <a:endParaRPr lang="ru-RU" sz="1400" kern="1200" dirty="0"/>
        </a:p>
      </dsp:txBody>
      <dsp:txXfrm>
        <a:off x="1120369" y="2194163"/>
        <a:ext cx="1662621" cy="453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764" y="5157192"/>
            <a:ext cx="8820472" cy="1440160"/>
          </a:xfrm>
        </p:spPr>
        <p:txBody>
          <a:bodyPr/>
          <a:lstStyle>
            <a:lvl1pPr>
              <a:defRPr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060848"/>
            <a:ext cx="4112163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8309" y="2060848"/>
            <a:ext cx="4112163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44824"/>
            <a:ext cx="8856984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876"/>
            <a:ext cx="4714876" cy="278608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«Мобильный класс» 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в образовательном пространстве ДОО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ДОКУМЕНТЫ\88 сад инфа\эмблем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214290"/>
            <a:ext cx="1143008" cy="107157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643174" y="428604"/>
            <a:ext cx="650082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«Детский сад № 88 «Ладушки» комбинированного вида» г. Улан-Удэ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G:\космнав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22416" cy="61436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G:\фантазеры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64" cy="62865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G:\рыбк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63" cy="62151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G:\найди пары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3579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11" descr="https://uvaleronchika.ru/wa-data/public/shop/products/89/40/4089/images/10358/Fruktovyy_sad_FON.970.970x0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-8a3df704081c404649648cca8170cc3aedb3bb1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394" y="805553"/>
            <a:ext cx="2003952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s://im0-tub-ru.yandex.net/i?id=db48c360e2922ab64c520ab639fd466d&amp;n=13"/>
          <p:cNvPicPr/>
          <p:nvPr/>
        </p:nvPicPr>
        <p:blipFill>
          <a:blip r:embed="rId4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928670"/>
            <a:ext cx="1143008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Viacheslav\Pictures\pomegranate.jpg"/>
          <p:cNvPicPr>
            <a:picLocks noChangeAspect="1" noChangeArrowheads="1"/>
          </p:cNvPicPr>
          <p:nvPr/>
        </p:nvPicPr>
        <p:blipFill>
          <a:blip r:embed="rId5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1110488"/>
            <a:ext cx="1257200" cy="1175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C:\Users\Viacheslav\Pictures\cifry_-3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5357826"/>
            <a:ext cx="738391" cy="857256"/>
          </a:xfrm>
          <a:prstGeom prst="rect">
            <a:avLst/>
          </a:prstGeom>
          <a:noFill/>
        </p:spPr>
      </p:pic>
      <p:pic>
        <p:nvPicPr>
          <p:cNvPr id="9" name="Рисунок 8" descr="https://razvitierebenka.info/wp-content/gallery/cifry/cifry_-2.gif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5429264"/>
            <a:ext cx="714380" cy="85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uvaleronchika.ru/wa-data/public/shop/products/89/40/4089/images/10358/Fruktovyy_sad_FON.970.970x0.jpg"/>
          <p:cNvPicPr/>
          <p:nvPr/>
        </p:nvPicPr>
        <p:blipFill>
          <a:blip r:embed="rId8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45" r="-5882"/>
          <a:stretch>
            <a:fillRect/>
          </a:stretch>
        </p:blipFill>
        <p:spPr bwMode="auto">
          <a:xfrm>
            <a:off x="428596" y="1285860"/>
            <a:ext cx="1428760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Ананас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2553865"/>
            <a:ext cx="1714512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kisspng-blue-java-banana-ice-cream-fruit-5d3510c8dfa055.887532821563758792916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2643182"/>
            <a:ext cx="1428733" cy="1269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3857620" y="5286388"/>
            <a:ext cx="1071570" cy="107157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/>
              <a:t>Распредели  картинки по корзинам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0"/>
            <a:ext cx="8072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Задания на развитие слоговой структуры слова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«Разложи фрукты по корзинам»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1 0.11689 C 0.01928 0.19421 0.06164 0.27152 0.07396 0.32083 C 0.08629 0.37013 0.05504 0.39722 0.05122 0.41273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8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35 0.08889 C 0.21771 0.26667 0.36007 0.44444 0.41632 0.51713 " pathEditMode="relative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8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62 0.10741 C 0.18854 0.16042 0.30782 0.21343 0.36945 0.23912 C 0.43125 0.26482 0.42795 0.25764 0.43976 0.26111 " pathEditMode="relative" rAng="0" ptsTypes="aaA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58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7.40741E-7 C -0.20642 0.10093 -0.41233 0.20208 -0.49462 0.24259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0" y="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00"/>
                            </p:stCondLst>
                            <p:childTnLst>
                              <p:par>
                                <p:cTn id="41" presetID="58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58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5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66 0.01087 C -0.33438 0.15972 -0.5941 0.30856 -0.70035 0.39467 C -0.8066 0.48078 -0.71042 0.50879 -0.7125 0.528 C -0.71459 0.54722 -0.71354 0.52847 -0.7125 0.50972 " pathEditMode="relative" rAng="0" ptsTypes="aaaA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00" y="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500"/>
                            </p:stCondLst>
                            <p:childTnLst>
                              <p:par>
                                <p:cTn id="60" presetID="58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000"/>
                            </p:stCondLst>
                            <p:childTnLst>
                              <p:par>
                                <p:cTn id="6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C 0.08455 0.2074 0.16927 0.41481 0.1849 0.50069 C 0.20052 0.58657 0.10469 0.51342 0.09358 0.51504 C 0.08264 0.51666 0.10087 0.51342 0.11945 0.51041 " pathEditMode="relative" rAng="0" ptsTypes="aaaA">
                                      <p:cBhvr>
                                        <p:cTn id="6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2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Единое  </a:t>
            </a:r>
            <a:r>
              <a:rPr lang="ru-RU" b="1" dirty="0" err="1">
                <a:solidFill>
                  <a:srgbClr val="002060"/>
                </a:solidFill>
              </a:rPr>
              <a:t>информационнное</a:t>
            </a:r>
            <a:r>
              <a:rPr lang="ru-RU" b="1" dirty="0">
                <a:solidFill>
                  <a:srgbClr val="002060"/>
                </a:solidFill>
              </a:rPr>
              <a:t> пространство </a:t>
            </a:r>
          </a:p>
        </p:txBody>
      </p:sp>
      <p:pic>
        <p:nvPicPr>
          <p:cNvPr id="27650" name="Picture 2" descr="Внедрение автоматизированной информационной системы «Единое информационное  пространство в сфере культуры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5142239" cy="4429156"/>
          </a:xfrm>
          <a:prstGeom prst="rect">
            <a:avLst/>
          </a:prstGeom>
          <a:noFill/>
        </p:spPr>
      </p:pic>
      <p:sp>
        <p:nvSpPr>
          <p:cNvPr id="27656" name="AutoShape 8" descr="Иконка ПК изолированные на абстрактный фон, оборудование, ПК, сервер PNG и  вектор пнг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00166" y="2643182"/>
            <a:ext cx="6480720" cy="1224136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Возможности:</a:t>
            </a: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1721316" y="6278069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sz="2400" b="1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1437153" y="5701807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 sz="2400" b="1">
              <a:latin typeface="+mj-lt"/>
            </a:endParaRPr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1492716" y="5744669"/>
            <a:ext cx="39305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200" b="1">
                <a:solidFill>
                  <a:srgbClr val="FFFFFF"/>
                </a:solidFill>
                <a:latin typeface="+mj-lt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1785918" y="3143248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sz="2400" b="1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1372595" y="2528882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 sz="2400" b="1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2143108" y="2214554"/>
            <a:ext cx="435771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1200" b="1" dirty="0">
                <a:solidFill>
                  <a:srgbClr val="002060"/>
                </a:solidFill>
                <a:latin typeface="+mj-lt"/>
              </a:rPr>
              <a:t>Организация одновременного обучения детей,</a:t>
            </a:r>
          </a:p>
          <a:p>
            <a:pPr eaLnBrk="0" hangingPunct="0"/>
            <a:r>
              <a:rPr lang="ru-RU" sz="1200" b="1" dirty="0">
                <a:solidFill>
                  <a:srgbClr val="002060"/>
                </a:solidFill>
                <a:latin typeface="+mj-lt"/>
              </a:rPr>
              <a:t> обладающих различными способностями и возможностями, </a:t>
            </a:r>
          </a:p>
          <a:p>
            <a:pPr eaLnBrk="0" hangingPunct="0"/>
            <a:r>
              <a:rPr lang="ru-RU" sz="1200" b="1" dirty="0">
                <a:solidFill>
                  <a:srgbClr val="002060"/>
                </a:solidFill>
                <a:latin typeface="+mj-lt"/>
              </a:rPr>
              <a:t>выстраивание образовательной деятельности на основе индивидуальных особенностей каждого ребенка</a:t>
            </a:r>
            <a:endParaRPr lang="en-US" sz="1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1500166" y="2571744"/>
            <a:ext cx="39305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200" b="1">
                <a:solidFill>
                  <a:srgbClr val="FFFFFF"/>
                </a:solidFill>
                <a:latin typeface="+mj-lt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1643042" y="4143380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sz="2400" b="1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1437153" y="352534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 sz="2400" b="1">
              <a:latin typeface="+mj-lt"/>
            </a:endParaRPr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1492716" y="3568203"/>
            <a:ext cx="39305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200" b="1">
                <a:solidFill>
                  <a:srgbClr val="FFFFFF"/>
                </a:solidFill>
                <a:latin typeface="+mj-lt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1643042" y="5214950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sz="2400" b="1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1395056" y="458307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 sz="2400" b="1">
              <a:latin typeface="+mj-lt"/>
            </a:endParaRPr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1428728" y="4643446"/>
            <a:ext cx="39305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200" b="1" dirty="0">
                <a:solidFill>
                  <a:srgbClr val="FFFFFF"/>
                </a:solidFill>
                <a:latin typeface="+mj-lt"/>
              </a:rPr>
              <a:t>3</a:t>
            </a: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064220" y="5890714"/>
            <a:ext cx="36740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>
                <a:solidFill>
                  <a:srgbClr val="FFFFFF"/>
                </a:solidFill>
                <a:latin typeface="+mj-lt"/>
              </a:rPr>
              <a:t>5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2214546" y="3143248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</a:rPr>
              <a:t>В процессе решения виртуальных образовательных задач у детей развиваются творческий потенциал, инициатива, любознательность, настойчивость, трудолюбие, ответственность, что является целевыми ориентирами ФГОС дошкольного образования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2214546" y="5715016"/>
            <a:ext cx="42862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+mj-lt"/>
                <a:ea typeface="Calibri" pitchFamily="34" charset="0"/>
                <a:cs typeface="Times New Roman" pitchFamily="18" charset="0"/>
              </a:rPr>
              <a:t>Общение со сверстниками из других ДОО, регионов, стран</a:t>
            </a:r>
            <a:r>
              <a:rPr lang="ru-RU" sz="1200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 </a:t>
            </a:r>
            <a:endParaRPr lang="ru-RU" sz="1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071670" y="44291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+mj-lt"/>
              </a:rPr>
              <a:t>Цифровые технологии могут стать важным звеном в организации сотрудничества детского сада с семьей, в том числе, при организации дистанционного обучения, создания социальных образовательных сетей и сообществ.</a:t>
            </a: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Особенности мобильного класса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14282" y="2060848"/>
            <a:ext cx="6589966" cy="4093915"/>
          </a:xfrm>
        </p:spPr>
        <p:txBody>
          <a:bodyPr>
            <a:normAutofit/>
          </a:bodyPr>
          <a:lstStyle/>
          <a:p>
            <a:r>
              <a:rPr lang="ru-RU" sz="2500" dirty="0"/>
              <a:t>В мобильной тележке-сейфе</a:t>
            </a:r>
          </a:p>
          <a:p>
            <a:endParaRPr lang="ru-RU" sz="2500" dirty="0"/>
          </a:p>
          <a:p>
            <a:r>
              <a:rPr lang="ru-RU" sz="2500" dirty="0"/>
              <a:t>Ноутбук педагога  </a:t>
            </a:r>
            <a:r>
              <a:rPr lang="en-US" sz="2500" dirty="0"/>
              <a:t>+ 10 </a:t>
            </a:r>
            <a:r>
              <a:rPr lang="ru-RU" sz="2500" dirty="0"/>
              <a:t>планшетов</a:t>
            </a:r>
          </a:p>
          <a:p>
            <a:endParaRPr lang="ru-RU" sz="2500" dirty="0"/>
          </a:p>
          <a:p>
            <a:r>
              <a:rPr lang="ru-RU" sz="2500" dirty="0"/>
              <a:t>Объединяются в беспроводную сеть с возможностью выхода в Интернет.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10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857224" y="1785926"/>
          <a:ext cx="7000924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214290"/>
            <a:ext cx="6480720" cy="1224136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Преимущества МК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357158" y="3500438"/>
          <a:ext cx="5143536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 rot="21285454">
            <a:off x="2085169" y="4818484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Управление</a:t>
            </a: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99" r="7234"/>
          <a:stretch/>
        </p:blipFill>
        <p:spPr bwMode="auto">
          <a:xfrm>
            <a:off x="214282" y="285728"/>
            <a:ext cx="5143536" cy="3286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5248" y="2643182"/>
            <a:ext cx="356875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Определить ответственность и круг педагогов, готовых работать с МК.</a:t>
            </a:r>
          </a:p>
          <a:p>
            <a:pPr lvl="0"/>
            <a:r>
              <a:rPr lang="ru-RU" dirty="0"/>
              <a:t>Определить задачи, которые будут решаться с помощью мобильного класса.</a:t>
            </a:r>
          </a:p>
          <a:p>
            <a:pPr lvl="0"/>
            <a:r>
              <a:rPr lang="ru-RU" dirty="0"/>
              <a:t>Составить режим работы мобильного класса для воспитанников старших и подготовительных групп.</a:t>
            </a:r>
          </a:p>
          <a:p>
            <a:pPr lvl="0"/>
            <a:r>
              <a:rPr lang="ru-RU" dirty="0"/>
              <a:t>Решить кадровые и нормативные вопросы, в том числе подготовка педагогов к работе с новым оборудованием, наличие программного обеспечения и работа с ним.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00042"/>
            <a:ext cx="6480720" cy="122413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Организация  работы мобильного класса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428604"/>
            <a:ext cx="6480720" cy="122413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Обучение педагогов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143248"/>
            <a:ext cx="149678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трелка вправо 6"/>
          <p:cNvSpPr/>
          <p:nvPr/>
        </p:nvSpPr>
        <p:spPr>
          <a:xfrm>
            <a:off x="428596" y="4214818"/>
            <a:ext cx="228598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flipH="1">
            <a:off x="6572264" y="4143380"/>
            <a:ext cx="2286016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8" name="Picture 4" descr="C:\Users\User\Desktop\ДОКУМЕНТЫ\88 сад инфа\эмблем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3071810"/>
            <a:ext cx="1048460" cy="997103"/>
          </a:xfrm>
          <a:prstGeom prst="rect">
            <a:avLst/>
          </a:prstGeom>
          <a:noFill/>
        </p:spPr>
      </p:pic>
      <p:pic>
        <p:nvPicPr>
          <p:cNvPr id="21512" name="Picture 8" descr="Кто организует обучение персонала. Создание культуры обучения персонала на  предприятии. Часть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2500306"/>
            <a:ext cx="3571900" cy="27860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3071810"/>
            <a:ext cx="7358114" cy="185738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Электронные пособия</a:t>
            </a:r>
            <a:br>
              <a:rPr lang="ru-RU" b="1" dirty="0">
                <a:solidFill>
                  <a:srgbClr val="002060"/>
                </a:solidFill>
              </a:rPr>
            </a:b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G:\космос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" y="357166"/>
            <a:ext cx="9144028" cy="61436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a5e539d9f91d9ef5c955fb6eedc25a4cc82e8a4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3002</TotalTime>
  <Words>269</Words>
  <Application>Microsoft Office PowerPoint</Application>
  <PresentationFormat>Экран (4:3)</PresentationFormat>
  <Paragraphs>52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«Мобильный класс»  в образовательном пространстве ДОО</vt:lpstr>
      <vt:lpstr>Возможности:</vt:lpstr>
      <vt:lpstr>Особенности мобильного класса</vt:lpstr>
      <vt:lpstr>Преимущества МК</vt:lpstr>
      <vt:lpstr>Презентация PowerPoint</vt:lpstr>
      <vt:lpstr>Организация  работы мобильного класса </vt:lpstr>
      <vt:lpstr>Обучение педагогов </vt:lpstr>
      <vt:lpstr>Электронные пособия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Единое  информационнное пространство </vt:lpstr>
      <vt:lpstr>Спасибо за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школа</dc:title>
  <dc:creator>obstinate</dc:creator>
  <dc:description>Шаблон презентации с сайта https://presentation-creation.ru/</dc:description>
  <cp:lastModifiedBy>Семья</cp:lastModifiedBy>
  <cp:revision>1360</cp:revision>
  <dcterms:created xsi:type="dcterms:W3CDTF">2018-02-25T09:09:03Z</dcterms:created>
  <dcterms:modified xsi:type="dcterms:W3CDTF">2021-04-26T14:26:05Z</dcterms:modified>
</cp:coreProperties>
</file>