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7" r:id="rId8"/>
    <p:sldId id="265" r:id="rId9"/>
    <p:sldId id="270" r:id="rId10"/>
    <p:sldId id="266" r:id="rId11"/>
    <p:sldId id="264" r:id="rId12"/>
    <p:sldId id="263" r:id="rId13"/>
    <p:sldId id="262" r:id="rId14"/>
    <p:sldId id="261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67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13" y="33283"/>
            <a:ext cx="9056687" cy="68638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67744" y="1340768"/>
            <a:ext cx="444564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гостях у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сказки» 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«Волк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семеро козлят»</a:t>
            </a:r>
            <a:endParaRPr lang="ru-RU" sz="4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92802" y="5157192"/>
            <a:ext cx="39305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высшей квалификационной категории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Герасимова Ю.А.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Соль-Илецк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МДОБУ №12 «Звёздочка»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Оформление театральной афиши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9459" name="Picture 3" descr="C:\Users\Администратор\Desktop\IMG-20210309-WA0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3930774" cy="524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0" name="Picture 4" descr="C:\Users\Администратор\Desktop\IMG-20210309-WA015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3898528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-20210309-WA01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24744"/>
            <a:ext cx="3744416" cy="4992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118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C:\Users\Администратор\Desktop\IMG-20210309-WA0147.jpg"/>
          <p:cNvPicPr>
            <a:picLocks noGrp="1"/>
          </p:cNvPicPr>
          <p:nvPr>
            <p:ph idx="1"/>
          </p:nvPr>
        </p:nvPicPr>
        <p:blipFill>
          <a:blip r:embed="rId3" cstate="print"/>
          <a:srcRect t="26281"/>
          <a:stretch>
            <a:fillRect/>
          </a:stretch>
        </p:blipFill>
        <p:spPr bwMode="auto">
          <a:xfrm>
            <a:off x="683568" y="1340768"/>
            <a:ext cx="4464496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118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Театрализованное представление «Волк и семеро козлят»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2530" name="Picture 2" descr="C:\Users\Администратор\Desktop\IMG-20210309-WA007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3816424" cy="28623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2532" name="Picture 4" descr="C:\Users\Администратор\Desktop\IMG-20210309-WA0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84784"/>
            <a:ext cx="4104456" cy="30783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118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дминистратор\Desktop\IMG-20210309-WA00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7296810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118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дминистратор\Desktop\IMG-20210309-WA01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280920" cy="62106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pPr lvl="0"/>
            <a:r>
              <a:rPr lang="ru-RU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5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детей к театральному искусству через средства художественной выразительности (музыка, хореография, декорации, мимика, выразительность и др., развитие творческого потенциала, активной, самостоятельной, эмоционально-отзывчивой, социально-компетентной и развивающейся личности, личности как субъекта деятельности.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827088" y="313082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386610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эмоциональную отзывчивость детей на игровой образ, воображение, фантазию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интерес к театральной культуре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постигать художественные образы, созданные средствами театральной выразительности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продолжать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знакомить со сказками;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накоплению эстетического опыта, читая и обсуждая литературные произведения;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воспитывать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культуру речи, учить детей рассуждать, развивать умения применять свои знания в беседе, добиваться связных высказываний;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обогащать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расширять словарный запас детей.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умение выразительно читать стихи, инсценировать эпизоды сказок;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артистические способности;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у детей образное мышление, фантазию, творческие способности;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навыки сотрудничества;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чувства дружбы и коллективизма.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коммуникабельность и умение общаться со взрослыми людьми в разных ситуациях;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побуждать детей обращаться к взрослым с вопросами, суждениями; к речевому общению между собой;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82495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Длительность: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старшей группы, воспитатели, музыкальный руководитель, родители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театрализованное представление сказки для родителей и детей младших групп,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изготовление атрибутов к сказке,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маски героев;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рекомендации родителям: чтение с детьми сказок 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пополнение библиотеки книгами по разделу «Сказки»;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разработка конспектов занятий по теме «Сказка в гости к нам пришла»;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постановка небольших представлений в домашних условиях;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развитие интереса к русской литературе;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развитие у детей творческих способностей, коммуникативных навыков;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развитие эмоциональной отзывчивости;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Этапы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Этап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(разработка проекта).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определение проблемы;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постановка цели, задач;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изготовление костюмов и декораций к сказке;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составление перспективного плана работы;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пополнение книжного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уголка;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чтение русских народных сказок;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 к сказкам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II. Этап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постановка сказки;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просмотр диафильмов;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подготовка декораций и костюмов;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рекомендации для родителей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III. Этап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презентация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проект;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театрализация сказки «Волк и семеро козлят»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Рисование по сказке «Волк и семеро козлят»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6386" name="Picture 2" descr="C:\Users\Администратор\Desktop\IMG-20210318-WA0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966951">
            <a:off x="373386" y="2174011"/>
            <a:ext cx="2419732" cy="43017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7" name="Picture 3" descr="C:\Users\Администратор\Desktop\IMG-20210318-WA0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916832"/>
            <a:ext cx="2524019" cy="4487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9" name="Picture 5" descr="C:\Users\Администратор\Desktop\IMG-20210318-WA0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20580">
            <a:off x="6391531" y="2124069"/>
            <a:ext cx="2399189" cy="4265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Изготовление масок к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</a:t>
            </a:r>
            <a:r>
              <a:rPr lang="ru-RU" dirty="0" smtClean="0">
                <a:solidFill>
                  <a:srgbClr val="0070C0"/>
                </a:solidFill>
              </a:rPr>
              <a:t>зке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7410" name="Picture 2" descr="C:\Users\Администратор\Desktop\IMG-20210405-WA00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227268">
            <a:off x="486433" y="1367124"/>
            <a:ext cx="3394472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1" name="Picture 3" descr="C:\Users\Администратор\Desktop\IMG-20210405-WA00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05878">
            <a:off x="5211881" y="1421932"/>
            <a:ext cx="3379390" cy="45058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Администратор\Desktop\IMG-20210405-WA00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755338">
            <a:off x="1111028" y="2189691"/>
            <a:ext cx="3394472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 descr="C:\Users\Администратор\Desktop\IMG-20210405-WA0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1404">
            <a:off x="5233520" y="620795"/>
            <a:ext cx="3354549" cy="44727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image_image_593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971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дминистратор\Desktop\IMG-20210405-WA00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3726413" cy="49685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73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Цель:   Приобщение детей к театральному искусству через средства художественной выразительности (музыка, хореография, декорации, мимика, выразительность и др., развитие творческого потенциала, активной, самостоятельной, эмоционально-отзывчивой, социально-компетентной и развивающейся личности, личности как субъекта деятельности. </vt:lpstr>
      <vt:lpstr>                                                                         Задачи:  * развивать эмоциональную отзывчивость детей на игровой образ, воображение, фантазию;  * воспитывать интерес к театральной культуре;  * учить постигать художественные образы, созданные средствами театральной выразительности. * продолжать знакомить со сказками; * способствовать накоплению эстетического опыта, читая и обсуждая литературные произведения; * воспитывать культуру речи, учить детей рассуждать, развивать умения применять свои знания в беседе, добиваться связных высказываний;  * обогащать и расширять словарный запас детей.  * формировать умение выразительно читать стихи, инсценировать эпизоды сказок;  * развивать артистические способности;  * развивать у детей образное мышление, фантазию, творческие способности;  * формировать навыки сотрудничества;  * воспитывать чувства дружбы и коллективизма. * развивать коммуникабельность и умение общаться со взрослыми людьми в разных ситуациях;  * побуждать детей обращаться к взрослым с вопросами, суждениями; к речевому общению между собой; </vt:lpstr>
      <vt:lpstr>Вид проекта: творческий  Длительность: краткосрочный  Участники проекта: дети старшей группы, воспитатели, музыкальный руководитель, родители.  Предполагаемый результат: * театрализованное представление сказки для родителей и детей младших групп, * изготовление атрибутов к сказке, маски героев; * рекомендации родителям: чтение с детьми сказок ; * пополнение библиотеки книгами по разделу «Сказки»; * разработка конспектов занятий по теме «Сказка в гости к нам пришла»; * постановка небольших представлений в домашних условиях; * развитие интереса к русской литературе; * развитие у детей творческих способностей, коммуникативных навыков; * развитие эмоциональной отзывчивости; </vt:lpstr>
      <vt:lpstr>                          Этапы реализации проекта: I. Этап - Подготовительный (разработка проекта). - определение проблемы; - постановка цели, задач; - изготовление костюмов и декораций к сказке; - составление перспективного плана работы; - пополнение книжного уголка; - чтение русских народных сказок; - рассматривание иллюстраций к сказкам;  II. Этап - Основной - постановка сказки; - просмотр диафильмов; - подготовка декораций и костюмов; - рекомендации для родителей.  III. Этап – Заключительный - презентация проект; - театрализация сказки «Волк и семеро козлят» </vt:lpstr>
      <vt:lpstr>Рисование по сказке «Волк и семеро козлят»</vt:lpstr>
      <vt:lpstr>Изготовление масок к сказке</vt:lpstr>
      <vt:lpstr>Слайд 8</vt:lpstr>
      <vt:lpstr>Слайд 9</vt:lpstr>
      <vt:lpstr>Оформление театральной афиши</vt:lpstr>
      <vt:lpstr>Слайд 11</vt:lpstr>
      <vt:lpstr>Слайд 12</vt:lpstr>
      <vt:lpstr>Театрализованное представление «Волк и семеро козлят»</vt:lpstr>
      <vt:lpstr>Слайд 14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7</cp:revision>
  <dcterms:created xsi:type="dcterms:W3CDTF">2021-04-07T14:29:05Z</dcterms:created>
  <dcterms:modified xsi:type="dcterms:W3CDTF">2021-04-07T15:31:43Z</dcterms:modified>
</cp:coreProperties>
</file>