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60" r:id="rId4"/>
    <p:sldId id="292" r:id="rId5"/>
    <p:sldId id="264" r:id="rId6"/>
    <p:sldId id="265" r:id="rId7"/>
    <p:sldId id="266" r:id="rId8"/>
    <p:sldId id="270" r:id="rId9"/>
    <p:sldId id="290" r:id="rId10"/>
    <p:sldId id="291" r:id="rId11"/>
    <p:sldId id="28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200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132804_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4286250"/>
            <a:ext cx="2827338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857496"/>
            <a:ext cx="6400800" cy="1428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02274-1F4E-44D5-AA64-2C83C977E367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6DD4D-929B-4057-A2BD-7C42CC50C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1708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5A4DE-6412-4C5A-ADF8-284C734DB969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E80CC-DE47-4602-B791-A882657C6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192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24EAC-A37A-48CA-B0CC-4386692F4F28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F95F2-BBF3-47AC-9F2A-BD3597A2D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9242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F6759-0198-4959-A442-0E6CC3C3AB84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1F8B9-0FA3-4924-B3DB-78EFA50E8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222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07194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257174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05DE5-C192-431D-8E6B-79CCC29D12EA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C4CBF-6179-4542-9BA4-19A4D0B183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629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42412-AFFE-4920-BA06-51AEAC42F47E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4313D-FFDC-40E6-95AB-D2C8B63C3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4892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8" descr="132804_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85750"/>
            <a:ext cx="13573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9A8B6-45A7-49B4-9F45-D4736763F9F8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71C39-A68A-4484-9E09-CB4B1733D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216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C9D0D-0ABA-4D98-BBA7-C3A0B9149051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D8E2C-EF5B-4470-8492-A6ACD7150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9414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51515-373D-466A-99A0-4F3F69CB5785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BB54E-F84B-4C3B-BAAD-CB9510BB1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0641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801F0-B448-4F7A-B6DE-887EE0FF43E9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1AEEF-879C-4F8D-8325-858596266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0630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CB2DF-18D4-4AE0-B383-F42CECE4FF45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9889B-CAF2-430E-8301-78693C491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6160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132804_1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497513"/>
            <a:ext cx="1793875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28EFE0-FA33-4331-B621-B31E9F605A12}" type="datetimeFigureOut">
              <a:rPr lang="ru-RU"/>
              <a:pPr>
                <a:defRPr/>
              </a:pPr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5B5FCA-859E-4E89-BFD3-7EE68A37B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939088" y="6642100"/>
            <a:ext cx="1204912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ma-SE" sz="800" dirty="0">
                <a:solidFill>
                  <a:schemeClr val="bg1"/>
                </a:solidFill>
                <a:latin typeface="+mn-lt"/>
              </a:rPr>
              <a:t>http://ku4mina.ucoz.ru/</a:t>
            </a:r>
            <a:endParaRPr lang="ru-RU" sz="800" dirty="0">
              <a:solidFill>
                <a:schemeClr val="bg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6" r:id="rId2"/>
    <p:sldLayoutId id="2147483667" r:id="rId3"/>
    <p:sldLayoutId id="2147483672" r:id="rId4"/>
    <p:sldLayoutId id="2147483673" r:id="rId5"/>
    <p:sldLayoutId id="2147483668" r:id="rId6"/>
    <p:sldLayoutId id="2147483669" r:id="rId7"/>
    <p:sldLayoutId id="2147483674" r:id="rId8"/>
    <p:sldLayoutId id="2147483670" r:id="rId9"/>
    <p:sldLayoutId id="2147483675" r:id="rId10"/>
    <p:sldLayoutId id="214748367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p\Desktop\&#1088;&#1072;&#1073;&#1086;&#1090;&#1072;\video-275e64365210f8649fa5a1a67ab73e7a-V.mp4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352928" cy="4104456"/>
          </a:xfrm>
        </p:spPr>
        <p:txBody>
          <a:bodyPr/>
          <a:lstStyle/>
          <a:p>
            <a:r>
              <a:rPr lang="ru-RU" altLang="ru-RU" sz="7200" b="1" dirty="0" err="1" smtClean="0">
                <a:solidFill>
                  <a:srgbClr val="4320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Буктрейлер</a:t>
            </a:r>
            <a:r>
              <a:rPr lang="ru-RU" altLang="ru-RU" sz="7200" b="1" dirty="0" smtClean="0">
                <a:solidFill>
                  <a:srgbClr val="4320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: </a:t>
            </a:r>
            <a:br>
              <a:rPr lang="ru-RU" altLang="ru-RU" sz="7200" b="1" dirty="0" smtClean="0">
                <a:solidFill>
                  <a:srgbClr val="4320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altLang="ru-RU" sz="7200" b="1" dirty="0" smtClean="0">
                <a:solidFill>
                  <a:srgbClr val="43200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что это такое и как его создать?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eo-275e64365210f8649fa5a1a67ab73e7a-V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51381" y="254648"/>
            <a:ext cx="3532787" cy="6270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xmlns="" val="101019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/>
          <a:lstStyle/>
          <a:p>
            <a:pPr algn="r"/>
            <a:r>
              <a:rPr lang="ru-RU" dirty="0" smtClean="0"/>
              <a:t>Книга - самое мощное орудие дальнейшего развития духовных сил человечества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Максим Горький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040560"/>
          </a:xfrm>
        </p:spPr>
        <p:txBody>
          <a:bodyPr/>
          <a:lstStyle/>
          <a:p>
            <a:pPr marL="0" indent="457200" algn="just">
              <a:buNone/>
            </a:pPr>
            <a:r>
              <a:rPr lang="ru-RU" sz="2400" dirty="0" smtClean="0"/>
              <a:t>Чтение сопровождает нас всю жизнь. И неважно, что сейчас все больше людей читают не печатные, а электронные книги. Сущность остается той же. Помочь выбрать книгу для чтения помогут </a:t>
            </a:r>
            <a:r>
              <a:rPr lang="ru-RU" sz="2400" b="1" dirty="0" err="1" smtClean="0"/>
              <a:t>буктрейлеры</a:t>
            </a:r>
            <a:r>
              <a:rPr lang="ru-RU" sz="2400" dirty="0"/>
              <a:t> </a:t>
            </a:r>
            <a:r>
              <a:rPr lang="ru-RU" sz="2400" dirty="0" smtClean="0"/>
              <a:t>(англ. </a:t>
            </a:r>
            <a:r>
              <a:rPr lang="en-US" sz="2400" b="1" dirty="0" err="1" smtClean="0"/>
              <a:t>booktrailer</a:t>
            </a:r>
            <a:r>
              <a:rPr lang="en-US" sz="2400" b="1" dirty="0" smtClean="0"/>
              <a:t>)</a:t>
            </a:r>
            <a:endParaRPr lang="ru-RU" sz="2400" dirty="0" smtClean="0"/>
          </a:p>
          <a:p>
            <a:pPr marL="0" indent="457200" algn="just">
              <a:buNone/>
            </a:pPr>
            <a:endParaRPr lang="ru-RU" sz="2400" dirty="0"/>
          </a:p>
          <a:p>
            <a:pPr marL="0" indent="457200" algn="just">
              <a:buNone/>
            </a:pPr>
            <a:r>
              <a:rPr lang="ru-RU" sz="2400" dirty="0" smtClean="0"/>
              <a:t>Мы </a:t>
            </a:r>
            <a:r>
              <a:rPr lang="ru-RU" sz="2400" dirty="0"/>
              <a:t>ходим в кинотеатры и перед началом просмотра смотрим короткие рекламные ролики – </a:t>
            </a:r>
            <a:r>
              <a:rPr lang="ru-RU" sz="2400" b="1" dirty="0"/>
              <a:t>трейлеры о фильмах</a:t>
            </a:r>
            <a:r>
              <a:rPr lang="ru-RU" sz="2400" dirty="0"/>
              <a:t>, которые скоро поступят в кинопрокат. Похоже, что в библиотеки на смену книжным выставкам приходит более современный способ продвижения книг - </a:t>
            </a:r>
            <a:r>
              <a:rPr lang="ru-RU" sz="2400" b="1" dirty="0" err="1"/>
              <a:t>буктрейлеры</a:t>
            </a:r>
            <a:r>
              <a:rPr lang="ru-RU" sz="2400" dirty="0"/>
              <a:t> - аннотации книг в </a:t>
            </a:r>
            <a:r>
              <a:rPr lang="ru-RU" sz="2400" dirty="0" err="1"/>
              <a:t>видеоформате</a:t>
            </a:r>
            <a:r>
              <a:rPr lang="ru-RU" sz="2400" dirty="0"/>
              <a:t>. В ролике продолжительностью не более </a:t>
            </a:r>
            <a:r>
              <a:rPr lang="ru-RU" sz="2400" dirty="0" smtClean="0"/>
              <a:t>3-5 </a:t>
            </a:r>
            <a:r>
              <a:rPr lang="ru-RU" sz="2400" dirty="0" smtClean="0"/>
              <a:t>минут </a:t>
            </a:r>
            <a:r>
              <a:rPr lang="ru-RU" sz="2400" dirty="0"/>
              <a:t>информация о книге подается так, что сразу хочется взять ее и прочитать.</a:t>
            </a:r>
          </a:p>
          <a:p>
            <a:pPr marL="0" indent="457200" algn="just"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76275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040560"/>
          </a:xfrm>
        </p:spPr>
        <p:txBody>
          <a:bodyPr/>
          <a:lstStyle/>
          <a:p>
            <a:pPr marL="0" indent="457200" algn="just">
              <a:buNone/>
            </a:pPr>
            <a:r>
              <a:rPr lang="ru-RU" sz="2400" b="1" dirty="0" smtClean="0"/>
              <a:t>Цель </a:t>
            </a:r>
            <a:r>
              <a:rPr lang="ru-RU" sz="2400" b="1" dirty="0" err="1" smtClean="0"/>
              <a:t>буктрейлера</a:t>
            </a:r>
            <a:r>
              <a:rPr lang="ru-RU" sz="2400" b="1" dirty="0" smtClean="0"/>
              <a:t> - </a:t>
            </a:r>
            <a:r>
              <a:rPr lang="ru-RU" sz="2400" dirty="0" smtClean="0"/>
              <a:t>способствовать формированию устойчивого интереса дошкольников к книге, художественной литературе посредством современных </a:t>
            </a:r>
            <a:r>
              <a:rPr lang="ru-RU" sz="2400" dirty="0" err="1" smtClean="0"/>
              <a:t>мультиедийных</a:t>
            </a:r>
            <a:r>
              <a:rPr lang="ru-RU" sz="2400" dirty="0" smtClean="0"/>
              <a:t> технологий в творческой деятельности.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 marL="0" indent="457200" algn="just">
              <a:buNone/>
            </a:pPr>
            <a:r>
              <a:rPr lang="ru-RU" sz="2400" b="1" dirty="0" smtClean="0"/>
              <a:t>Задачи:  </a:t>
            </a:r>
          </a:p>
          <a:p>
            <a:pPr marL="0" indent="457200" algn="just">
              <a:buNone/>
            </a:pPr>
            <a:r>
              <a:rPr lang="ru-RU" sz="2400" dirty="0" smtClean="0"/>
              <a:t>-Познакомить с профессиями – сценарист, режиссер, оператор съемки, звукооператор. </a:t>
            </a:r>
            <a:endParaRPr lang="ru-RU" sz="2400" dirty="0" smtClean="0"/>
          </a:p>
          <a:p>
            <a:pPr marL="0" indent="457200" algn="just">
              <a:buNone/>
            </a:pPr>
            <a:r>
              <a:rPr lang="ru-RU" sz="2400" dirty="0" smtClean="0"/>
              <a:t>- Воспитывать интерес к книгам</a:t>
            </a:r>
          </a:p>
          <a:p>
            <a:pPr marL="0" indent="457200" algn="just">
              <a:buNone/>
            </a:pPr>
            <a:r>
              <a:rPr lang="ru-RU" sz="2400" dirty="0" smtClean="0"/>
              <a:t>-Активизировать родителей к совместной творческой             деятельности с детьми</a:t>
            </a:r>
            <a:r>
              <a:rPr lang="ru-RU" sz="2400" dirty="0" smtClean="0"/>
              <a:t>. </a:t>
            </a:r>
          </a:p>
          <a:p>
            <a:pPr marL="0" indent="457200" algn="just">
              <a:buNone/>
            </a:pPr>
            <a:r>
              <a:rPr lang="ru-RU" sz="2400" dirty="0" smtClean="0"/>
              <a:t>-Повысить уровень осведомленности родителей в вопросе изготовления </a:t>
            </a:r>
            <a:r>
              <a:rPr lang="ru-RU" sz="2400" dirty="0" err="1" smtClean="0"/>
              <a:t>буктрейлера</a:t>
            </a:r>
            <a:r>
              <a:rPr lang="ru-RU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76275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47248" cy="1012974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Что такое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буктрейлер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640960" cy="4349080"/>
          </a:xfrm>
        </p:spPr>
        <p:txBody>
          <a:bodyPr/>
          <a:lstStyle/>
          <a:p>
            <a:pPr marL="0" indent="0">
              <a:buNone/>
            </a:pPr>
            <a:r>
              <a:rPr lang="ru-RU" b="1" dirty="0" err="1"/>
              <a:t>Буктрейлер</a:t>
            </a:r>
            <a:r>
              <a:rPr lang="ru-RU" dirty="0"/>
              <a:t> – короткий видеоролик по мотивам книги. Основная его задача – рассказать о книге, заинтересовать, заинтриговать  читателя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 err="1"/>
              <a:t>Буктрейлер</a:t>
            </a:r>
            <a:r>
              <a:rPr lang="ru-RU" dirty="0"/>
              <a:t> включает в себя яркие моменты книги, визуализирует её содержание. Работа эта творческая, способная заинтересовать, заинтриговать читателя.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849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По способу визуального воплощения текста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буктрейлеры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могут быть: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3068960"/>
            <a:ext cx="7848872" cy="309634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</a:t>
            </a:r>
            <a:r>
              <a:rPr lang="ru-RU" b="1" dirty="0"/>
              <a:t>) игровые</a:t>
            </a:r>
            <a:r>
              <a:rPr lang="ru-RU" dirty="0"/>
              <a:t> (</a:t>
            </a:r>
            <a:r>
              <a:rPr lang="ru-RU" dirty="0" err="1"/>
              <a:t>минифильм</a:t>
            </a:r>
            <a:r>
              <a:rPr lang="ru-RU" dirty="0"/>
              <a:t> по книге);</a:t>
            </a:r>
          </a:p>
          <a:p>
            <a:pPr marL="0" indent="0">
              <a:buNone/>
            </a:pPr>
            <a:r>
              <a:rPr lang="ru-RU" b="1" dirty="0"/>
              <a:t>2) неигровые </a:t>
            </a:r>
            <a:r>
              <a:rPr lang="ru-RU" dirty="0"/>
              <a:t>(набор слайдов с цитатами, иллюстрациями, книжными разворотами, рисунками, фотографиями и т. п.);</a:t>
            </a:r>
          </a:p>
          <a:p>
            <a:pPr marL="0" indent="0">
              <a:buNone/>
            </a:pPr>
            <a:r>
              <a:rPr lang="ru-RU" b="1" dirty="0"/>
              <a:t>3) анимационные</a:t>
            </a:r>
            <a:r>
              <a:rPr lang="ru-RU" dirty="0"/>
              <a:t> (мультфильм по книге).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450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624" y="1124744"/>
            <a:ext cx="8892480" cy="1800200"/>
          </a:xfrm>
        </p:spPr>
        <p:txBody>
          <a:bodyPr/>
          <a:lstStyle/>
          <a:p>
            <a:r>
              <a:rPr lang="ru-RU" sz="3600" b="1" dirty="0" err="1">
                <a:solidFill>
                  <a:schemeClr val="accent2">
                    <a:lumMod val="50000"/>
                  </a:schemeClr>
                </a:solidFill>
              </a:rPr>
              <a:t>Буктрейлеры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 можно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классифицировать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по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содержанию.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Так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, встречаются ролики:</a:t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4209" y="2708920"/>
            <a:ext cx="8003232" cy="352839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</a:t>
            </a:r>
            <a:r>
              <a:rPr lang="ru-RU" b="1" dirty="0"/>
              <a:t>) повествовательные</a:t>
            </a:r>
            <a:r>
              <a:rPr lang="ru-RU" dirty="0"/>
              <a:t> (презентующие основу сюжета произведения).</a:t>
            </a:r>
          </a:p>
          <a:p>
            <a:pPr marL="0" indent="0">
              <a:buNone/>
            </a:pPr>
            <a:r>
              <a:rPr lang="ru-RU" b="1" dirty="0" smtClean="0"/>
              <a:t>2</a:t>
            </a:r>
            <a:r>
              <a:rPr lang="ru-RU" b="1" dirty="0"/>
              <a:t>) атмосферные </a:t>
            </a:r>
            <a:r>
              <a:rPr lang="ru-RU" dirty="0"/>
              <a:t>(передающие основные настроения книги и читательские эмоции).</a:t>
            </a:r>
          </a:p>
          <a:p>
            <a:pPr marL="0" indent="0">
              <a:buNone/>
            </a:pPr>
            <a:r>
              <a:rPr lang="ru-RU" b="1" dirty="0" smtClean="0"/>
              <a:t>3</a:t>
            </a:r>
            <a:r>
              <a:rPr lang="ru-RU" b="1" dirty="0"/>
              <a:t>) концептуальные </a:t>
            </a:r>
            <a:r>
              <a:rPr lang="ru-RU" dirty="0"/>
              <a:t>(транслирующие ключевые идеи и общую смысловую направленность текста).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474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Этапы создания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буктрейлера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4752528"/>
          </a:xfrm>
        </p:spPr>
        <p:txBody>
          <a:bodyPr/>
          <a:lstStyle/>
          <a:p>
            <a:r>
              <a:rPr lang="ru-RU" sz="1800" dirty="0" smtClean="0"/>
              <a:t>Выбрать </a:t>
            </a:r>
            <a:r>
              <a:rPr lang="ru-RU" sz="1800" dirty="0"/>
              <a:t>книгу, которая нравится, с которой будет интересно работать</a:t>
            </a:r>
          </a:p>
          <a:p>
            <a:r>
              <a:rPr lang="ru-RU" sz="1800" dirty="0"/>
              <a:t>Посмотреть примеры </a:t>
            </a:r>
            <a:r>
              <a:rPr lang="ru-RU" sz="1800" dirty="0" err="1"/>
              <a:t>буктрейлеров</a:t>
            </a:r>
            <a:r>
              <a:rPr lang="ru-RU" sz="1800" dirty="0"/>
              <a:t> и продумать идею своего</a:t>
            </a:r>
          </a:p>
          <a:p>
            <a:r>
              <a:rPr lang="ru-RU" sz="1800" dirty="0"/>
              <a:t>Написать аннотацию-сценарий к ролику (10-15 предложений). Подобрать иллюстрации, видеоматериал: по одному кадру к коротким предложениям, по два-три к длинным. Вынести в заголовок трейлера основную идею книги.</a:t>
            </a:r>
          </a:p>
          <a:p>
            <a:r>
              <a:rPr lang="ru-RU" sz="1800" dirty="0"/>
              <a:t>Записать необходимый аудиоматериал: голоса, звуки, музыку.</a:t>
            </a:r>
          </a:p>
          <a:p>
            <a:r>
              <a:rPr lang="ru-RU" sz="1800" dirty="0"/>
              <a:t>Объединить имеющиеся визуальные и аудиоматериалы в единый ролик, используя соответствующее ПО (от </a:t>
            </a:r>
            <a:r>
              <a:rPr lang="ru-RU" sz="1800" dirty="0" err="1"/>
              <a:t>Windows</a:t>
            </a:r>
            <a:r>
              <a:rPr lang="ru-RU" sz="1800" dirty="0"/>
              <a:t> </a:t>
            </a:r>
            <a:r>
              <a:rPr lang="ru-RU" sz="1800" dirty="0" err="1"/>
              <a:t>Movie</a:t>
            </a:r>
            <a:r>
              <a:rPr lang="ru-RU" sz="1800" dirty="0"/>
              <a:t> </a:t>
            </a:r>
            <a:r>
              <a:rPr lang="ru-RU" sz="1800" dirty="0" err="1"/>
              <a:t>Maker</a:t>
            </a:r>
            <a:r>
              <a:rPr lang="ru-RU" sz="1800" dirty="0"/>
              <a:t> для создания любительских роликов до </a:t>
            </a:r>
            <a:r>
              <a:rPr lang="ru-RU" sz="1800" dirty="0" err="1"/>
              <a:t>Adobe</a:t>
            </a:r>
            <a:r>
              <a:rPr lang="ru-RU" sz="1800" dirty="0"/>
              <a:t> </a:t>
            </a:r>
            <a:r>
              <a:rPr lang="ru-RU" sz="1800" dirty="0" err="1"/>
              <a:t>Premiere</a:t>
            </a:r>
            <a:r>
              <a:rPr lang="ru-RU" sz="1800" dirty="0"/>
              <a:t> для создания профессиональных трейлеров).</a:t>
            </a:r>
          </a:p>
          <a:p>
            <a:r>
              <a:rPr lang="ru-RU" sz="1800" dirty="0"/>
              <a:t>Просмотреть получившийся </a:t>
            </a:r>
            <a:r>
              <a:rPr lang="ru-RU" sz="1800" dirty="0" err="1"/>
              <a:t>буктрейлер</a:t>
            </a:r>
            <a:r>
              <a:rPr lang="ru-RU" sz="1800" dirty="0"/>
              <a:t>, при необходимости внести исправления</a:t>
            </a:r>
          </a:p>
          <a:p>
            <a:r>
              <a:rPr lang="ru-RU" sz="1800" dirty="0"/>
              <a:t>Продемонстрировать </a:t>
            </a:r>
            <a:r>
              <a:rPr lang="ru-RU" sz="1800" dirty="0" err="1"/>
              <a:t>буктрейлер</a:t>
            </a:r>
            <a:r>
              <a:rPr lang="ru-RU" sz="1800" dirty="0"/>
              <a:t> небольшой группе людей, являющихся представителями целевой аудитории книги, к которой снят ролик. Проанализировать, правильно ли воспринимается идея ролика, какое воздействие он оказывает на зрителей. При необходимости сделать правки.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71878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3744416"/>
          </a:xfrm>
        </p:spPr>
        <p:txBody>
          <a:bodyPr/>
          <a:lstStyle/>
          <a:p>
            <a:r>
              <a:rPr lang="ru-RU" dirty="0" smtClean="0"/>
              <a:t>А сейчас предлагаю Вашему вниманию </a:t>
            </a:r>
            <a:r>
              <a:rPr lang="ru-RU" dirty="0" err="1" smtClean="0"/>
              <a:t>Буктрейлер</a:t>
            </a:r>
            <a:r>
              <a:rPr lang="ru-RU" dirty="0" smtClean="0"/>
              <a:t> созданный совместно с родителями </a:t>
            </a:r>
            <a:r>
              <a:rPr lang="ru-RU" dirty="0" err="1" smtClean="0"/>
              <a:t>Кайгородовой</a:t>
            </a:r>
            <a:r>
              <a:rPr lang="ru-RU" dirty="0" smtClean="0"/>
              <a:t> Киры.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868</TotalTime>
  <Words>373</Words>
  <Application>Microsoft Office PowerPoint</Application>
  <PresentationFormat>Экран (4:3)</PresentationFormat>
  <Paragraphs>32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Литература 2</vt:lpstr>
      <vt:lpstr>Буктрейлер:  что это такое и как его создать?</vt:lpstr>
      <vt:lpstr>Книга - самое мощное орудие дальнейшего развития духовных сил человечества    Максим Горький  </vt:lpstr>
      <vt:lpstr>Слайд 3</vt:lpstr>
      <vt:lpstr>Слайд 4</vt:lpstr>
      <vt:lpstr>Что такое буктрейлер?</vt:lpstr>
      <vt:lpstr>По способу визуального воплощения текста  буктрейлеры могут быть: </vt:lpstr>
      <vt:lpstr>Буктрейлеры можно классифицировать и  по содержанию.  Так, встречаются ролики: </vt:lpstr>
      <vt:lpstr>Этапы создания буктрейлера:</vt:lpstr>
      <vt:lpstr>А сейчас предлагаю Вашему вниманию Буктрейлер созданный совместно с родителями Кайгородовой Киры.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Буктрейлер</dc:title>
  <dc:creator>Alex</dc:creator>
  <cp:lastModifiedBy>Hp</cp:lastModifiedBy>
  <cp:revision>26</cp:revision>
  <dcterms:created xsi:type="dcterms:W3CDTF">2015-08-22T14:44:03Z</dcterms:created>
  <dcterms:modified xsi:type="dcterms:W3CDTF">2021-04-26T04:53:00Z</dcterms:modified>
</cp:coreProperties>
</file>