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64" r:id="rId6"/>
    <p:sldId id="261" r:id="rId7"/>
    <p:sldId id="265" r:id="rId8"/>
    <p:sldId id="259" r:id="rId9"/>
    <p:sldId id="260" r:id="rId10"/>
    <p:sldId id="262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ED7BA5-6CDA-4198-AB28-11CCDA5E2272}" type="datetimeFigureOut">
              <a:rPr lang="ru-RU" smtClean="0"/>
              <a:pPr/>
              <a:t>28.04.2021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C0122FA-9D22-471B-9651-160DAB8D26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342391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hangingPunct="0"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 eaLnBrk="0" hangingPunct="0">
              <a:defRPr/>
            </a:pPr>
            <a:r>
              <a:rPr lang="ru-RU" sz="20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«Средняя общеобразовательная школа № 8 имени К.К. Рокоссовского» </a:t>
            </a:r>
            <a:endParaRPr lang="ru-RU" sz="20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7865" y="4581525"/>
            <a:ext cx="57961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>
                <a:solidFill>
                  <a:schemeClr val="accent5">
                    <a:lumMod val="20000"/>
                    <a:lumOff val="80000"/>
                  </a:schemeClr>
                </a:solidFill>
                <a:cs typeface="Times New Roman" pitchFamily="18" charset="0"/>
              </a:rPr>
              <a:t> </a:t>
            </a:r>
            <a:r>
              <a:rPr lang="ru-RU" sz="2400" b="1" smtClean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Анциферова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Татьяна Валерьевна, учитель музыки,  первая категория</a:t>
            </a: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2124075" y="6308725"/>
            <a:ext cx="41052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cs typeface="Times New Roman" pitchFamily="18" charset="0"/>
              </a:rPr>
              <a:t>г. Курск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3528" y="2420888"/>
            <a:ext cx="8820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cs typeface="Times New Roman" pitchFamily="18" charset="0"/>
              </a:rPr>
              <a:t>Балет «Спящая красавица»</a:t>
            </a:r>
            <a:endParaRPr lang="ru-RU" sz="44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59632" y="1268760"/>
          <a:ext cx="6768752" cy="3960440"/>
        </p:xfrm>
        <a:graphic>
          <a:graphicData uri="http://schemas.openxmlformats.org/drawingml/2006/table">
            <a:tbl>
              <a:tblPr/>
              <a:tblGrid>
                <a:gridCol w="3360819"/>
                <a:gridCol w="3407933"/>
              </a:tblGrid>
              <a:tr h="99011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Сердито</a:t>
                      </a:r>
                    </a:p>
                  </a:txBody>
                  <a:tcPr marL="73152" marR="73152" marT="66675" marB="6667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Напевно</a:t>
                      </a:r>
                    </a:p>
                  </a:txBody>
                  <a:tcPr marL="73152" marR="73152" marT="66675" marB="6667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99011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Резко</a:t>
                      </a:r>
                    </a:p>
                  </a:txBody>
                  <a:tcPr marL="73152" marR="73152" marT="66675" marB="6667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Мелодично</a:t>
                      </a:r>
                    </a:p>
                  </a:txBody>
                  <a:tcPr marL="73152" marR="73152" marT="66675" marB="6667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99011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Грубо</a:t>
                      </a:r>
                    </a:p>
                  </a:txBody>
                  <a:tcPr marL="73152" marR="73152" marT="66675" marB="6667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Светло</a:t>
                      </a:r>
                    </a:p>
                  </a:txBody>
                  <a:tcPr marL="73152" marR="73152" marT="66675" marB="6667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  <a:tr h="99011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Страшно</a:t>
                      </a:r>
                    </a:p>
                  </a:txBody>
                  <a:tcPr marL="73152" marR="73152" marT="66675" marB="6667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/>
                        <a:t>Спокойно</a:t>
                      </a:r>
                    </a:p>
                  </a:txBody>
                  <a:tcPr marL="73152" marR="73152" marT="66675" marB="66675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95536" y="5376118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Контраст</a:t>
            </a:r>
            <a:r>
              <a:rPr lang="ru-RU" sz="3200" b="1" dirty="0" smtClean="0"/>
              <a:t> </a:t>
            </a:r>
            <a:r>
              <a:rPr lang="ru-RU" sz="3200" dirty="0" smtClean="0"/>
              <a:t>— сопоставление в музыке двух разнохарактерных приемов.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591071"/>
            <a:ext cx="3528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Тема Феи Сирени</a:t>
            </a:r>
            <a:endParaRPr lang="ru-RU" sz="28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7276" y="548680"/>
            <a:ext cx="34347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Тема Феи </a:t>
            </a:r>
            <a:r>
              <a:rPr lang="uk-UA" sz="2800" b="1" dirty="0" smtClean="0"/>
              <a:t>Карабос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eeping_Beauty 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515" y="1341248"/>
            <a:ext cx="8964981" cy="432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79712" y="476672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СЦЕНА  НА  БАЛУ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84784"/>
            <a:ext cx="8280920" cy="441351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ru-RU" dirty="0" smtClean="0"/>
              <a:t>1. </a:t>
            </a:r>
            <a:r>
              <a:rPr lang="ru-RU" sz="2000" dirty="0" smtClean="0"/>
              <a:t>Верите ли вы, что музыку балета «Спящая красавица» написал Сергей Прокофьев?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ru-RU" sz="2000" dirty="0" smtClean="0"/>
              <a:t>2. Верите ли вы, что в балете все артисты поют?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ru-RU" sz="2000" dirty="0" smtClean="0"/>
              <a:t>3. Верители ли вы, что злую колдунью зовут </a:t>
            </a:r>
            <a:r>
              <a:rPr lang="ru-RU" sz="2000" dirty="0" err="1" smtClean="0"/>
              <a:t>Карабос</a:t>
            </a:r>
            <a:r>
              <a:rPr lang="ru-RU" sz="2000" dirty="0" smtClean="0"/>
              <a:t>?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ru-RU" sz="2000" dirty="0" smtClean="0"/>
              <a:t>4. Верите ли вы, что балет объединяет музыку, живопись и марш?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ru-RU" sz="2000" dirty="0" smtClean="0"/>
              <a:t>5. Верите ли вы, что композитор написал балет на сюжет сказки Шарля Перро?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ru-RU" sz="2000" dirty="0" smtClean="0"/>
              <a:t>6. Верите ли вы, что главные события в этой сказке происходят  на балу?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ru-RU" sz="2000" dirty="0" smtClean="0"/>
              <a:t>7. Верит ли вы что контрастные образы в этом балете характеризую добро и зло?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476672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Игра «Верю - не верю»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79712" y="5805264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Петр  Ильич Чайковский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(1840-1893)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266" name="Picture 2" descr="https://avatars.mds.yandex.net/get-zen_doc/1641332/pub_5d72bc06aad43600adac70be_5d72bed1ecfb8000ae53e718/scale_1200"/>
          <p:cNvPicPr>
            <a:picLocks noChangeAspect="1" noChangeArrowheads="1"/>
          </p:cNvPicPr>
          <p:nvPr/>
        </p:nvPicPr>
        <p:blipFill>
          <a:blip r:embed="rId2" cstate="print"/>
          <a:srcRect l="6780" t="2715" r="6780" b="4986"/>
          <a:stretch>
            <a:fillRect/>
          </a:stretch>
        </p:blipFill>
        <p:spPr bwMode="auto">
          <a:xfrm>
            <a:off x="2411760" y="188639"/>
            <a:ext cx="4176464" cy="55686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щелкунч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071546"/>
            <a:ext cx="1818238" cy="4788000"/>
          </a:xfrm>
          <a:prstGeom prst="rect">
            <a:avLst/>
          </a:prstGeom>
        </p:spPr>
      </p:pic>
      <p:pic>
        <p:nvPicPr>
          <p:cNvPr id="4" name="Содержимое 5" descr="щелкунчик 3.jpg"/>
          <p:cNvPicPr>
            <a:picLocks noGrp="1"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142984"/>
            <a:ext cx="63720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3568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cs typeface="Times New Roman" pitchFamily="18" charset="0"/>
              </a:rPr>
              <a:t>Назовите балет композитора?</a:t>
            </a:r>
            <a:endParaRPr lang="ru-RU" sz="2800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lgPJZOUcAIMfY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821" y="1197272"/>
            <a:ext cx="8942675" cy="468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cs typeface="Times New Roman" pitchFamily="18" charset="0"/>
              </a:rPr>
              <a:t>Назовите балет композитора?</a:t>
            </a:r>
            <a:endParaRPr lang="ru-RU" sz="2800" b="1" i="1" dirty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74px-Charles_Perrault_dét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4255532" cy="4752528"/>
          </a:xfrm>
          <a:prstGeom prst="rect">
            <a:avLst/>
          </a:prstGeom>
        </p:spPr>
      </p:pic>
      <p:pic>
        <p:nvPicPr>
          <p:cNvPr id="3" name="Рисунок 2" descr="75e022d227a2080a7bb04722af18e25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052736"/>
            <a:ext cx="3842672" cy="51125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116632"/>
            <a:ext cx="4536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Шарль Перро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(1628-1703) </a:t>
            </a:r>
          </a:p>
          <a:p>
            <a:pPr algn="ctr"/>
            <a:endParaRPr lang="ru-RU" sz="3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012160" y="621814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1697 год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949280"/>
            <a:ext cx="42058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Сборник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cs typeface="Times New Roman" pitchFamily="18" charset="0"/>
              </a:rPr>
              <a:t>«Сказки матушки Гусыни»</a:t>
            </a:r>
            <a:endParaRPr lang="ru-RU" sz="2400" dirty="0">
              <a:solidFill>
                <a:srgbClr val="C0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76672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cs typeface="Times New Roman" pitchFamily="18" charset="0"/>
              </a:rPr>
              <a:t>Балет «Спящая красавица»</a:t>
            </a:r>
            <a:endParaRPr lang="ru-RU" sz="4000" b="1" dirty="0">
              <a:solidFill>
                <a:srgbClr val="C00000"/>
              </a:solidFill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1556793"/>
            <a:ext cx="4104456" cy="43924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Либретто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Ивана Всеволожского и </a:t>
            </a:r>
            <a:r>
              <a:rPr lang="ru-RU" sz="2800" b="1" dirty="0" err="1" smtClean="0">
                <a:solidFill>
                  <a:srgbClr val="C00000"/>
                </a:solidFill>
              </a:rPr>
              <a:t>Мариуса</a:t>
            </a:r>
            <a:r>
              <a:rPr lang="ru-RU" sz="2800" b="1" dirty="0" smtClean="0">
                <a:solidFill>
                  <a:srgbClr val="C00000"/>
                </a:solidFill>
              </a:rPr>
              <a:t> Петипа, </a:t>
            </a:r>
          </a:p>
          <a:p>
            <a:r>
              <a:rPr lang="ru-RU" sz="2800" dirty="0" smtClean="0"/>
              <a:t>состоит из пролога, трёх действий и апофеоза. </a:t>
            </a:r>
          </a:p>
          <a:p>
            <a:endParaRPr lang="ru-RU" sz="2800" dirty="0" smtClean="0"/>
          </a:p>
          <a:p>
            <a:r>
              <a:rPr lang="ru-RU" sz="2800" dirty="0" smtClean="0"/>
              <a:t>Написан в </a:t>
            </a:r>
            <a:r>
              <a:rPr lang="ru-RU" sz="2800" b="1" dirty="0" smtClean="0">
                <a:solidFill>
                  <a:srgbClr val="C00000"/>
                </a:solidFill>
              </a:rPr>
              <a:t>1889 году</a:t>
            </a:r>
            <a:r>
              <a:rPr lang="ru-RU" sz="2800" dirty="0" smtClean="0"/>
              <a:t>, представлен публике в </a:t>
            </a:r>
            <a:r>
              <a:rPr lang="ru-RU" sz="2800" b="1" dirty="0" smtClean="0">
                <a:solidFill>
                  <a:srgbClr val="C00000"/>
                </a:solidFill>
              </a:rPr>
              <a:t>1890 году.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dmzc5VI8tS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899" y="1772816"/>
            <a:ext cx="4370109" cy="40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ве феи.JPG"/>
          <p:cNvPicPr>
            <a:picLocks noChangeAspect="1"/>
          </p:cNvPicPr>
          <p:nvPr/>
        </p:nvPicPr>
        <p:blipFill>
          <a:blip r:embed="rId2" cstate="print"/>
          <a:srcRect r="-149" b="1538"/>
          <a:stretch>
            <a:fillRect/>
          </a:stretch>
        </p:blipFill>
        <p:spPr>
          <a:xfrm>
            <a:off x="1115616" y="1052736"/>
            <a:ext cx="6840760" cy="561293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835696" y="332656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ДВЕ  ФЕИ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40466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Тема Феи Сирени</a:t>
            </a:r>
            <a:endParaRPr lang="ru-RU" sz="36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5" name="Рисунок 4" descr="7de65dbb95b114120f2946fdd686e7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24744"/>
            <a:ext cx="7380541" cy="5440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57356" y="476672"/>
            <a:ext cx="5738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Тема Феи </a:t>
            </a:r>
            <a:r>
              <a:rPr lang="uk-UA" sz="3600" b="1" dirty="0" smtClean="0"/>
              <a:t>Карабос</a:t>
            </a:r>
            <a:endParaRPr lang="ru-RU" sz="3600" b="1" dirty="0"/>
          </a:p>
        </p:txBody>
      </p:sp>
      <p:pic>
        <p:nvPicPr>
          <p:cNvPr id="5" name="Рисунок 4" descr="maxresdefault.jpg"/>
          <p:cNvPicPr>
            <a:picLocks noChangeAspect="1"/>
          </p:cNvPicPr>
          <p:nvPr/>
        </p:nvPicPr>
        <p:blipFill>
          <a:blip r:embed="rId2" cstate="print"/>
          <a:srcRect r="7476" b="-1799"/>
          <a:stretch>
            <a:fillRect/>
          </a:stretch>
        </p:blipFill>
        <p:spPr>
          <a:xfrm>
            <a:off x="251519" y="1124744"/>
            <a:ext cx="8726319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</TotalTime>
  <Words>219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Admin</cp:lastModifiedBy>
  <cp:revision>35</cp:revision>
  <dcterms:created xsi:type="dcterms:W3CDTF">2010-03-10T20:24:10Z</dcterms:created>
  <dcterms:modified xsi:type="dcterms:W3CDTF">2021-04-27T21:26:16Z</dcterms:modified>
</cp:coreProperties>
</file>