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atic.guim.co.uk/sys-images/Guardian/Pix/pictures/2015/6/10/1433950629425/e7537c9c-0bec-4e3a-81be-32b82e9d5443-2060x123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8712968" cy="42484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194421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Коммуникативные технологии в обучении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5768" y="5587008"/>
            <a:ext cx="2088232" cy="12709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 учителей физической культуры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771800" y="188640"/>
            <a:ext cx="3816424" cy="158417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Интеллектуальная разминка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988840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7156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Актуализация знаний в начале урока или в процессе его по мере необходимости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формулирует и задает три вопроса по уже известному ученикам материалу, на которые те могут дать исключительно положительный 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слушают учителя, отвечают хором на его вопросы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низ 1"/>
          <p:cNvSpPr/>
          <p:nvPr/>
        </p:nvSpPr>
        <p:spPr>
          <a:xfrm>
            <a:off x="1619672" y="260648"/>
            <a:ext cx="6120680" cy="144016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Ораторские соревнования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916832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7156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Самостоятельное творческое использование сформированных компетенций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дает ученикам задание и контролирует его выполнение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выступают перед классом в качестве ораторов, стремясь доказать свою позицию с помощью аргументов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43808" y="188640"/>
            <a:ext cx="352839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Щадящий вопрос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916832"/>
          <a:ext cx="8496944" cy="4355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7156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Применение новых знаний по изученному алгоритму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 оценивать свою учебную деятельность посредством сравнения с деятельностью других учеников, с собственной деятельностью в прошлом, с установленными нормами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проводит тренировочный опрос и следит за корректным поведением учеников в ходе выполнения группового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отвечают на вопросы, сравнивают свои ответы и выставляют оценки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699792" y="332656"/>
            <a:ext cx="3960440" cy="14401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Работа в парах постоянного состава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988840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60240"/>
                <a:gridCol w="2088232"/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7156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Самостоятельное творческое использование сформированных компетенций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озвучивает проблемный вопрос и предлагает ученикам обсудить его в парах и выработать общую стратегию решения проблемы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обсуждают в парах проблему, выстраивают аргументированную позицию, защищают свое решение проблемы перед классом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483768" y="332656"/>
            <a:ext cx="4464496" cy="13681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Жокеи и лошади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988840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60240"/>
                <a:gridCol w="2088232"/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7156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Изучение нового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раздает карточки «жокеев» и «лошадей», следит за корректным поведением учащихся в ходе поиска пары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знакомятся с карточками и ищут того, с  кем они смогут составить пару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Мастер-класс</a:t>
            </a:r>
            <a:endParaRPr lang="ru-RU" sz="6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ru-RU" dirty="0" smtClean="0"/>
              <a:t>Задачи решаемые с помощью коммуникативной технологии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064896" cy="468052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Взаимодействие всех учащихся в одной деятельности.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Коллективный поиск решения поставленной задачи.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Аргументация своей точки зрения учеником, что активизирует его речемыслительный процесс.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Отстаивание своей позиции в диалоге.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5.Побуждение детей к активной мыслительной деятельности.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6.Построение взаимоотношений участников учебного процесса сразу на 2-х уровнях: ученик –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учитель – ученик.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7.Преодоления страха публичного выступления.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8.Свободное ориентирование в реальных жизненных ситуациях общения.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9.Получение и применение новой информации в области коммуникаций. </a:t>
            </a: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496944" cy="367240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технологии </a:t>
            </a:r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создание особого пространства взаимодействия субъектов деятельности, в котором каждый активно включается в коллективный поиск истины, высказывает, аргументирует свою точку зрения, уважительно отстаивает свою позицию в диалоге, формулирует взаимоприемлемую точку зрения, предполагает коммуникативный подход к обучению, который является важным компонентом развивающего обучения. </a:t>
            </a:r>
            <a:endParaRPr lang="ru-RU" sz="18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411760" y="1556792"/>
            <a:ext cx="4176464" cy="15121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Облако слов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196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коммуникативных технологий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3284984"/>
          <a:ext cx="849694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243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222974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Организационный момент, объявление темы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Определять индивидуально и коллективно учебные задачи для индивидуальной и коллективной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предлагает прочитать все термины «облака слов» и определить, что их объединяет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Ученики выстраивают логические связи между терминами «облака слов» и формулируют взаимосвязь между ними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К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р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с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с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548680"/>
            <a:ext cx="792088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р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44208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д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548680"/>
            <a:ext cx="720000" cy="6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ы</a:t>
            </a:r>
            <a:endParaRPr lang="ru-RU" sz="4800" b="1" dirty="0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3528" y="1628800"/>
          <a:ext cx="8496944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243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222974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Организационный момент, объявление темы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Осуществлять индуктивное обобщение (от единичного достоверного к общему вероятностному), т. е. определять общие существенные признаки двух и более объектов и фиксировать их в форме понятия или суждения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предлагает разгадать кроссворд в группах (парах или индивидуально), определить ключевое слово и дать определение этому слову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Разгадывают кроссворд в группе, в парах или индивидуально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ьная выноска 5"/>
          <p:cNvSpPr/>
          <p:nvPr/>
        </p:nvSpPr>
        <p:spPr>
          <a:xfrm>
            <a:off x="2987824" y="188640"/>
            <a:ext cx="3312368" cy="15121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Оратор</a:t>
            </a:r>
            <a:endParaRPr lang="ru-RU" sz="5400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2060848"/>
          <a:ext cx="849694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5830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8312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Актуализация знаний в начале урока или в процессе его по мере необходимости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предлагает высказать мнение, на основании которого будет сформировано личное отношение к использованию "зеленых" технологий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Ученики высказывают суждения, приводят аргументы, анализируют, характеризуют, как развитие экологических технологий позволяет значительно снизить потребление ресурсов, расширить использование побочных продуктов и улучшить экологическую обстановку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060848"/>
          <a:ext cx="8496944" cy="4471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5830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8312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Актуализация знаний в начале урока или в процессе его по мере необходимости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Создавать устные тексты различных типов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записывает на доске слова-«помощники» и называет имена учеников, которые должны сформулировать цель урока, начав с данного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формулируют цели урока с использованием записанных учителем слов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Выноска-облако 4"/>
          <p:cNvSpPr/>
          <p:nvPr/>
        </p:nvSpPr>
        <p:spPr>
          <a:xfrm>
            <a:off x="2555776" y="0"/>
            <a:ext cx="4536504" cy="177281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Домысливание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476672"/>
            <a:ext cx="316835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Буриме</a:t>
            </a:r>
            <a:endParaRPr lang="ru-RU" sz="40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2060849"/>
          <a:ext cx="8496944" cy="310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4123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24679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Изучение нового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Осуществлять цитирование устного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дает задание и следит за качеством его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называют слова, составляют рассказ, оценивают рассказы друг друга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2555776" y="332656"/>
            <a:ext cx="4176464" cy="158417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Озвучивание «немого кино»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2132856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250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8394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Самостоятельное творческое использование сформированных компетенций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инструктирует учеников о выполнении задания, следит за корректной работой учеников в микро-группах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работают в группах, составляют реплики персонажей в соответствие с тематикой урока, озвучивают фрагмент мультфильма по ролям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узел 2"/>
          <p:cNvSpPr/>
          <p:nvPr/>
        </p:nvSpPr>
        <p:spPr>
          <a:xfrm>
            <a:off x="899592" y="260648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4427984" y="260648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5364088" y="332656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6300192" y="620688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3491880" y="476672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691680" y="548680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555776" y="620688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7236296" y="1052736"/>
            <a:ext cx="648072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ь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5536" y="1916832"/>
          <a:ext cx="849694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250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 урока, когда надо применять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учеников</a:t>
                      </a:r>
                      <a:endParaRPr lang="ru-RU" dirty="0"/>
                    </a:p>
                  </a:txBody>
                  <a:tcPr/>
                </a:tc>
              </a:tr>
              <a:tr h="38394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Самостоятельное творческое использование сформированных компетенций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Взаимодействовать в различных организационных формах диалога и </a:t>
                      </a:r>
                      <a:r>
                        <a:rPr lang="ru-RU" dirty="0" err="1" smtClean="0"/>
                        <a:t>полилога</a:t>
                      </a:r>
                      <a:r>
                        <a:rPr lang="ru-RU" dirty="0" smtClean="0"/>
                        <a:t>: планировать совместные действия, обсуждать процесс и результаты деятельности, интервью, дискуссии и полемики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инструктирует учеников о проведении карусели и озвучивает темы для обсуждения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Ученики следуют инструкциям учителя, участвуют в обсуждении заданной темы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960</Words>
  <Application>Microsoft Office PowerPoint</Application>
  <PresentationFormat>Экран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Коммуникативные технологии в обучении</vt:lpstr>
      <vt:lpstr>Коммуникативные технологии обучения   – это создание особого пространства взаимодействия субъектов деятельности, в котором каждый активно включается в коллективный поиск истины, высказывает, аргументирует свою точку зрения, уважительно отстаивает свою позицию в диалоге, формулирует взаимоприемлемую точку зрения, предполагает коммуникативный подход к обучению, который является важным компонентом развивающего обучения. </vt:lpstr>
      <vt:lpstr>Виды коммуникативных технологий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Мастер-класс</vt:lpstr>
      <vt:lpstr>Задачи решаемые с помощью коммуникативной технологии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Коммуникативные технологии в обучении</dc:title>
  <dc:creator>Админ</dc:creator>
  <cp:lastModifiedBy>Админ</cp:lastModifiedBy>
  <cp:revision>19</cp:revision>
  <dcterms:created xsi:type="dcterms:W3CDTF">2021-03-22T09:06:37Z</dcterms:created>
  <dcterms:modified xsi:type="dcterms:W3CDTF">2021-03-22T12:07:47Z</dcterms:modified>
</cp:coreProperties>
</file>