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807700" cy="7562850"/>
  <p:notesSz cx="108077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146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0577" y="2344483"/>
            <a:ext cx="9186545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1155" y="4235196"/>
            <a:ext cx="756539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622422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622422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622422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0385" y="1739455"/>
            <a:ext cx="470134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65965" y="1739455"/>
            <a:ext cx="470134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622422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0802620" cy="7562215"/>
          </a:xfrm>
          <a:custGeom>
            <a:avLst/>
            <a:gdLst/>
            <a:ahLst/>
            <a:cxnLst/>
            <a:rect l="l" t="t" r="r" b="b"/>
            <a:pathLst>
              <a:path w="10802620" h="7562215">
                <a:moveTo>
                  <a:pt x="10802112" y="0"/>
                </a:moveTo>
                <a:lnTo>
                  <a:pt x="0" y="0"/>
                </a:lnTo>
                <a:lnTo>
                  <a:pt x="0" y="7562088"/>
                </a:lnTo>
                <a:lnTo>
                  <a:pt x="10802112" y="7562088"/>
                </a:lnTo>
                <a:lnTo>
                  <a:pt x="10802112" y="0"/>
                </a:lnTo>
                <a:close/>
              </a:path>
            </a:pathLst>
          </a:custGeom>
          <a:solidFill>
            <a:srgbClr val="9437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8973820" cy="7562215"/>
          </a:xfrm>
          <a:custGeom>
            <a:avLst/>
            <a:gdLst/>
            <a:ahLst/>
            <a:cxnLst/>
            <a:rect l="l" t="t" r="r" b="b"/>
            <a:pathLst>
              <a:path w="8973820" h="7562215">
                <a:moveTo>
                  <a:pt x="4486656" y="0"/>
                </a:moveTo>
                <a:lnTo>
                  <a:pt x="4334168" y="294"/>
                </a:lnTo>
                <a:lnTo>
                  <a:pt x="4130852" y="1604"/>
                </a:lnTo>
                <a:lnTo>
                  <a:pt x="3927536" y="3961"/>
                </a:lnTo>
                <a:lnTo>
                  <a:pt x="3724219" y="7367"/>
                </a:lnTo>
                <a:lnTo>
                  <a:pt x="3520902" y="11820"/>
                </a:lnTo>
                <a:lnTo>
                  <a:pt x="3317585" y="17322"/>
                </a:lnTo>
                <a:lnTo>
                  <a:pt x="3114268" y="23872"/>
                </a:lnTo>
                <a:lnTo>
                  <a:pt x="2910950" y="31470"/>
                </a:lnTo>
                <a:lnTo>
                  <a:pt x="2707632" y="40117"/>
                </a:lnTo>
                <a:lnTo>
                  <a:pt x="2504314" y="49812"/>
                </a:lnTo>
                <a:lnTo>
                  <a:pt x="2300995" y="60555"/>
                </a:lnTo>
                <a:lnTo>
                  <a:pt x="2097675" y="72347"/>
                </a:lnTo>
                <a:lnTo>
                  <a:pt x="1894355" y="85188"/>
                </a:lnTo>
                <a:lnTo>
                  <a:pt x="1691034" y="99078"/>
                </a:lnTo>
                <a:lnTo>
                  <a:pt x="1487713" y="114016"/>
                </a:lnTo>
                <a:lnTo>
                  <a:pt x="1284391" y="130004"/>
                </a:lnTo>
                <a:lnTo>
                  <a:pt x="1081068" y="147040"/>
                </a:lnTo>
                <a:lnTo>
                  <a:pt x="877744" y="165126"/>
                </a:lnTo>
                <a:lnTo>
                  <a:pt x="674419" y="184261"/>
                </a:lnTo>
                <a:lnTo>
                  <a:pt x="471093" y="204445"/>
                </a:lnTo>
                <a:lnTo>
                  <a:pt x="267766" y="225679"/>
                </a:lnTo>
                <a:lnTo>
                  <a:pt x="260170" y="276471"/>
                </a:lnTo>
                <a:lnTo>
                  <a:pt x="238039" y="428848"/>
                </a:lnTo>
                <a:lnTo>
                  <a:pt x="216891" y="581224"/>
                </a:lnTo>
                <a:lnTo>
                  <a:pt x="196726" y="733599"/>
                </a:lnTo>
                <a:lnTo>
                  <a:pt x="177545" y="885973"/>
                </a:lnTo>
                <a:lnTo>
                  <a:pt x="159348" y="1038346"/>
                </a:lnTo>
                <a:lnTo>
                  <a:pt x="142134" y="1190718"/>
                </a:lnTo>
                <a:lnTo>
                  <a:pt x="125905" y="1343089"/>
                </a:lnTo>
                <a:lnTo>
                  <a:pt x="110658" y="1495460"/>
                </a:lnTo>
                <a:lnTo>
                  <a:pt x="96396" y="1647831"/>
                </a:lnTo>
                <a:lnTo>
                  <a:pt x="83117" y="1800201"/>
                </a:lnTo>
                <a:lnTo>
                  <a:pt x="70821" y="1952571"/>
                </a:lnTo>
                <a:lnTo>
                  <a:pt x="59509" y="2104941"/>
                </a:lnTo>
                <a:lnTo>
                  <a:pt x="49181" y="2257311"/>
                </a:lnTo>
                <a:lnTo>
                  <a:pt x="39837" y="2409682"/>
                </a:lnTo>
                <a:lnTo>
                  <a:pt x="31476" y="2562052"/>
                </a:lnTo>
                <a:lnTo>
                  <a:pt x="24099" y="2714423"/>
                </a:lnTo>
                <a:lnTo>
                  <a:pt x="17705" y="2866795"/>
                </a:lnTo>
                <a:lnTo>
                  <a:pt x="12295" y="3019167"/>
                </a:lnTo>
                <a:lnTo>
                  <a:pt x="7869" y="3171541"/>
                </a:lnTo>
                <a:lnTo>
                  <a:pt x="4426" y="3323915"/>
                </a:lnTo>
                <a:lnTo>
                  <a:pt x="1967" y="3476290"/>
                </a:lnTo>
                <a:lnTo>
                  <a:pt x="491" y="3628666"/>
                </a:lnTo>
                <a:lnTo>
                  <a:pt x="0" y="3781044"/>
                </a:lnTo>
                <a:lnTo>
                  <a:pt x="298" y="3825102"/>
                </a:lnTo>
                <a:lnTo>
                  <a:pt x="1191" y="3869041"/>
                </a:lnTo>
                <a:lnTo>
                  <a:pt x="2675" y="3912856"/>
                </a:lnTo>
                <a:lnTo>
                  <a:pt x="4747" y="3956546"/>
                </a:lnTo>
                <a:lnTo>
                  <a:pt x="7404" y="4000107"/>
                </a:lnTo>
                <a:lnTo>
                  <a:pt x="10642" y="4043537"/>
                </a:lnTo>
                <a:lnTo>
                  <a:pt x="14459" y="4086832"/>
                </a:lnTo>
                <a:lnTo>
                  <a:pt x="18851" y="4129991"/>
                </a:lnTo>
                <a:lnTo>
                  <a:pt x="23815" y="4173011"/>
                </a:lnTo>
                <a:lnTo>
                  <a:pt x="29348" y="4215888"/>
                </a:lnTo>
                <a:lnTo>
                  <a:pt x="35446" y="4258621"/>
                </a:lnTo>
                <a:lnTo>
                  <a:pt x="42107" y="4301206"/>
                </a:lnTo>
                <a:lnTo>
                  <a:pt x="49326" y="4343641"/>
                </a:lnTo>
                <a:lnTo>
                  <a:pt x="57101" y="4385922"/>
                </a:lnTo>
                <a:lnTo>
                  <a:pt x="65429" y="4428048"/>
                </a:lnTo>
                <a:lnTo>
                  <a:pt x="74306" y="4470016"/>
                </a:lnTo>
                <a:lnTo>
                  <a:pt x="83729" y="4511822"/>
                </a:lnTo>
                <a:lnTo>
                  <a:pt x="93695" y="4553465"/>
                </a:lnTo>
                <a:lnTo>
                  <a:pt x="104201" y="4594940"/>
                </a:lnTo>
                <a:lnTo>
                  <a:pt x="115243" y="4636247"/>
                </a:lnTo>
                <a:lnTo>
                  <a:pt x="126818" y="4677381"/>
                </a:lnTo>
                <a:lnTo>
                  <a:pt x="138924" y="4718341"/>
                </a:lnTo>
                <a:lnTo>
                  <a:pt x="151556" y="4759123"/>
                </a:lnTo>
                <a:lnTo>
                  <a:pt x="164711" y="4799725"/>
                </a:lnTo>
                <a:lnTo>
                  <a:pt x="178387" y="4840144"/>
                </a:lnTo>
                <a:lnTo>
                  <a:pt x="192580" y="4880378"/>
                </a:lnTo>
                <a:lnTo>
                  <a:pt x="207287" y="4920423"/>
                </a:lnTo>
                <a:lnTo>
                  <a:pt x="222504" y="4960277"/>
                </a:lnTo>
                <a:lnTo>
                  <a:pt x="238229" y="4999937"/>
                </a:lnTo>
                <a:lnTo>
                  <a:pt x="254458" y="5039401"/>
                </a:lnTo>
                <a:lnTo>
                  <a:pt x="271188" y="5078665"/>
                </a:lnTo>
                <a:lnTo>
                  <a:pt x="288416" y="5117728"/>
                </a:lnTo>
                <a:lnTo>
                  <a:pt x="306138" y="5156585"/>
                </a:lnTo>
                <a:lnTo>
                  <a:pt x="324351" y="5195236"/>
                </a:lnTo>
                <a:lnTo>
                  <a:pt x="343053" y="5233676"/>
                </a:lnTo>
                <a:lnTo>
                  <a:pt x="362239" y="5271904"/>
                </a:lnTo>
                <a:lnTo>
                  <a:pt x="381907" y="5309916"/>
                </a:lnTo>
                <a:lnTo>
                  <a:pt x="402053" y="5347709"/>
                </a:lnTo>
                <a:lnTo>
                  <a:pt x="422674" y="5385282"/>
                </a:lnTo>
                <a:lnTo>
                  <a:pt x="443767" y="5422631"/>
                </a:lnTo>
                <a:lnTo>
                  <a:pt x="465329" y="5459754"/>
                </a:lnTo>
                <a:lnTo>
                  <a:pt x="487356" y="5496647"/>
                </a:lnTo>
                <a:lnTo>
                  <a:pt x="509846" y="5533309"/>
                </a:lnTo>
                <a:lnTo>
                  <a:pt x="532794" y="5569736"/>
                </a:lnTo>
                <a:lnTo>
                  <a:pt x="556199" y="5605925"/>
                </a:lnTo>
                <a:lnTo>
                  <a:pt x="580055" y="5641875"/>
                </a:lnTo>
                <a:lnTo>
                  <a:pt x="604361" y="5677582"/>
                </a:lnTo>
                <a:lnTo>
                  <a:pt x="629114" y="5713044"/>
                </a:lnTo>
                <a:lnTo>
                  <a:pt x="654309" y="5748257"/>
                </a:lnTo>
                <a:lnTo>
                  <a:pt x="679944" y="5783219"/>
                </a:lnTo>
                <a:lnTo>
                  <a:pt x="706015" y="5817928"/>
                </a:lnTo>
                <a:lnTo>
                  <a:pt x="732519" y="5852381"/>
                </a:lnTo>
                <a:lnTo>
                  <a:pt x="759453" y="5886574"/>
                </a:lnTo>
                <a:lnTo>
                  <a:pt x="786814" y="5920506"/>
                </a:lnTo>
                <a:lnTo>
                  <a:pt x="814599" y="5954174"/>
                </a:lnTo>
                <a:lnTo>
                  <a:pt x="842804" y="5987574"/>
                </a:lnTo>
                <a:lnTo>
                  <a:pt x="871426" y="6020704"/>
                </a:lnTo>
                <a:lnTo>
                  <a:pt x="900461" y="6053561"/>
                </a:lnTo>
                <a:lnTo>
                  <a:pt x="929908" y="6086144"/>
                </a:lnTo>
                <a:lnTo>
                  <a:pt x="959761" y="6118448"/>
                </a:lnTo>
                <a:lnTo>
                  <a:pt x="990019" y="6150471"/>
                </a:lnTo>
                <a:lnTo>
                  <a:pt x="1020678" y="6182211"/>
                </a:lnTo>
                <a:lnTo>
                  <a:pt x="1051734" y="6213664"/>
                </a:lnTo>
                <a:lnTo>
                  <a:pt x="1083185" y="6244829"/>
                </a:lnTo>
                <a:lnTo>
                  <a:pt x="1115028" y="6275702"/>
                </a:lnTo>
                <a:lnTo>
                  <a:pt x="1147258" y="6306281"/>
                </a:lnTo>
                <a:lnTo>
                  <a:pt x="1179873" y="6336562"/>
                </a:lnTo>
                <a:lnTo>
                  <a:pt x="1212869" y="6366544"/>
                </a:lnTo>
                <a:lnTo>
                  <a:pt x="1246244" y="6396223"/>
                </a:lnTo>
                <a:lnTo>
                  <a:pt x="1279994" y="6425597"/>
                </a:lnTo>
                <a:lnTo>
                  <a:pt x="1314116" y="6454663"/>
                </a:lnTo>
                <a:lnTo>
                  <a:pt x="1348607" y="6483418"/>
                </a:lnTo>
                <a:lnTo>
                  <a:pt x="1383463" y="6511860"/>
                </a:lnTo>
                <a:lnTo>
                  <a:pt x="1418681" y="6539986"/>
                </a:lnTo>
                <a:lnTo>
                  <a:pt x="1454258" y="6567793"/>
                </a:lnTo>
                <a:lnTo>
                  <a:pt x="1490191" y="6595278"/>
                </a:lnTo>
                <a:lnTo>
                  <a:pt x="1526477" y="6622439"/>
                </a:lnTo>
                <a:lnTo>
                  <a:pt x="1563111" y="6649273"/>
                </a:lnTo>
                <a:lnTo>
                  <a:pt x="1600092" y="6675777"/>
                </a:lnTo>
                <a:lnTo>
                  <a:pt x="1637416" y="6701949"/>
                </a:lnTo>
                <a:lnTo>
                  <a:pt x="1675079" y="6727786"/>
                </a:lnTo>
                <a:lnTo>
                  <a:pt x="1713079" y="6753285"/>
                </a:lnTo>
                <a:lnTo>
                  <a:pt x="1751412" y="6778443"/>
                </a:lnTo>
                <a:lnTo>
                  <a:pt x="1790075" y="6803258"/>
                </a:lnTo>
                <a:lnTo>
                  <a:pt x="1829064" y="6827727"/>
                </a:lnTo>
                <a:lnTo>
                  <a:pt x="1868377" y="6851847"/>
                </a:lnTo>
                <a:lnTo>
                  <a:pt x="1908011" y="6875615"/>
                </a:lnTo>
                <a:lnTo>
                  <a:pt x="1947961" y="6899030"/>
                </a:lnTo>
                <a:lnTo>
                  <a:pt x="1988225" y="6922087"/>
                </a:lnTo>
                <a:lnTo>
                  <a:pt x="2028800" y="6944785"/>
                </a:lnTo>
                <a:lnTo>
                  <a:pt x="2069682" y="6967121"/>
                </a:lnTo>
                <a:lnTo>
                  <a:pt x="2110868" y="6989092"/>
                </a:lnTo>
                <a:lnTo>
                  <a:pt x="2152356" y="7010694"/>
                </a:lnTo>
                <a:lnTo>
                  <a:pt x="2194140" y="7031927"/>
                </a:lnTo>
                <a:lnTo>
                  <a:pt x="2236220" y="7052786"/>
                </a:lnTo>
                <a:lnTo>
                  <a:pt x="2278590" y="7073269"/>
                </a:lnTo>
                <a:lnTo>
                  <a:pt x="2321249" y="7093373"/>
                </a:lnTo>
                <a:lnTo>
                  <a:pt x="2364192" y="7113096"/>
                </a:lnTo>
                <a:lnTo>
                  <a:pt x="2407417" y="7132435"/>
                </a:lnTo>
                <a:lnTo>
                  <a:pt x="2450920" y="7151387"/>
                </a:lnTo>
                <a:lnTo>
                  <a:pt x="2494699" y="7169950"/>
                </a:lnTo>
                <a:lnTo>
                  <a:pt x="2538749" y="7188121"/>
                </a:lnTo>
                <a:lnTo>
                  <a:pt x="2583068" y="7205896"/>
                </a:lnTo>
                <a:lnTo>
                  <a:pt x="2627652" y="7223274"/>
                </a:lnTo>
                <a:lnTo>
                  <a:pt x="2672498" y="7240251"/>
                </a:lnTo>
                <a:lnTo>
                  <a:pt x="2717604" y="7256825"/>
                </a:lnTo>
                <a:lnTo>
                  <a:pt x="2762965" y="7272994"/>
                </a:lnTo>
                <a:lnTo>
                  <a:pt x="2808579" y="7288754"/>
                </a:lnTo>
                <a:lnTo>
                  <a:pt x="2854442" y="7304102"/>
                </a:lnTo>
                <a:lnTo>
                  <a:pt x="2900551" y="7319037"/>
                </a:lnTo>
                <a:lnTo>
                  <a:pt x="2946903" y="7333555"/>
                </a:lnTo>
                <a:lnTo>
                  <a:pt x="2993494" y="7347653"/>
                </a:lnTo>
                <a:lnTo>
                  <a:pt x="3040322" y="7361329"/>
                </a:lnTo>
                <a:lnTo>
                  <a:pt x="3087383" y="7374581"/>
                </a:lnTo>
                <a:lnTo>
                  <a:pt x="3134674" y="7387405"/>
                </a:lnTo>
                <a:lnTo>
                  <a:pt x="3182192" y="7399798"/>
                </a:lnTo>
                <a:lnTo>
                  <a:pt x="3229933" y="7411759"/>
                </a:lnTo>
                <a:lnTo>
                  <a:pt x="3277894" y="7423283"/>
                </a:lnTo>
                <a:lnTo>
                  <a:pt x="3326073" y="7434370"/>
                </a:lnTo>
                <a:lnTo>
                  <a:pt x="3374465" y="7445015"/>
                </a:lnTo>
                <a:lnTo>
                  <a:pt x="3423068" y="7455216"/>
                </a:lnTo>
                <a:lnTo>
                  <a:pt x="3471878" y="7464971"/>
                </a:lnTo>
                <a:lnTo>
                  <a:pt x="3520892" y="7474276"/>
                </a:lnTo>
                <a:lnTo>
                  <a:pt x="3570107" y="7483129"/>
                </a:lnTo>
                <a:lnTo>
                  <a:pt x="3619520" y="7491527"/>
                </a:lnTo>
                <a:lnTo>
                  <a:pt x="3669127" y="7499468"/>
                </a:lnTo>
                <a:lnTo>
                  <a:pt x="3718926" y="7506949"/>
                </a:lnTo>
                <a:lnTo>
                  <a:pt x="3768912" y="7513967"/>
                </a:lnTo>
                <a:lnTo>
                  <a:pt x="3819084" y="7520519"/>
                </a:lnTo>
                <a:lnTo>
                  <a:pt x="3869436" y="7526603"/>
                </a:lnTo>
                <a:lnTo>
                  <a:pt x="3919967" y="7532216"/>
                </a:lnTo>
                <a:lnTo>
                  <a:pt x="3970674" y="7537355"/>
                </a:lnTo>
                <a:lnTo>
                  <a:pt x="4021552" y="7542017"/>
                </a:lnTo>
                <a:lnTo>
                  <a:pt x="4072598" y="7546200"/>
                </a:lnTo>
                <a:lnTo>
                  <a:pt x="4123810" y="7549901"/>
                </a:lnTo>
                <a:lnTo>
                  <a:pt x="4175185" y="7553118"/>
                </a:lnTo>
                <a:lnTo>
                  <a:pt x="4226718" y="7555847"/>
                </a:lnTo>
                <a:lnTo>
                  <a:pt x="4278407" y="7558086"/>
                </a:lnTo>
                <a:lnTo>
                  <a:pt x="4330248" y="7559832"/>
                </a:lnTo>
                <a:lnTo>
                  <a:pt x="4382239" y="7561083"/>
                </a:lnTo>
                <a:lnTo>
                  <a:pt x="4434376" y="7561835"/>
                </a:lnTo>
                <a:lnTo>
                  <a:pt x="4486656" y="7562087"/>
                </a:lnTo>
                <a:lnTo>
                  <a:pt x="4538935" y="7561835"/>
                </a:lnTo>
                <a:lnTo>
                  <a:pt x="4591072" y="7561083"/>
                </a:lnTo>
                <a:lnTo>
                  <a:pt x="4643063" y="7559832"/>
                </a:lnTo>
                <a:lnTo>
                  <a:pt x="4694904" y="7558086"/>
                </a:lnTo>
                <a:lnTo>
                  <a:pt x="4746593" y="7555847"/>
                </a:lnTo>
                <a:lnTo>
                  <a:pt x="4798126" y="7553118"/>
                </a:lnTo>
                <a:lnTo>
                  <a:pt x="4849501" y="7549901"/>
                </a:lnTo>
                <a:lnTo>
                  <a:pt x="4900713" y="7546200"/>
                </a:lnTo>
                <a:lnTo>
                  <a:pt x="4951759" y="7542017"/>
                </a:lnTo>
                <a:lnTo>
                  <a:pt x="5002637" y="7537355"/>
                </a:lnTo>
                <a:lnTo>
                  <a:pt x="5053344" y="7532216"/>
                </a:lnTo>
                <a:lnTo>
                  <a:pt x="5103875" y="7526603"/>
                </a:lnTo>
                <a:lnTo>
                  <a:pt x="5154227" y="7520519"/>
                </a:lnTo>
                <a:lnTo>
                  <a:pt x="5204399" y="7513967"/>
                </a:lnTo>
                <a:lnTo>
                  <a:pt x="5254385" y="7506949"/>
                </a:lnTo>
                <a:lnTo>
                  <a:pt x="5304184" y="7499468"/>
                </a:lnTo>
                <a:lnTo>
                  <a:pt x="5353791" y="7491527"/>
                </a:lnTo>
                <a:lnTo>
                  <a:pt x="5403204" y="7483129"/>
                </a:lnTo>
                <a:lnTo>
                  <a:pt x="5452419" y="7474276"/>
                </a:lnTo>
                <a:lnTo>
                  <a:pt x="5501433" y="7464971"/>
                </a:lnTo>
                <a:lnTo>
                  <a:pt x="5550243" y="7455216"/>
                </a:lnTo>
                <a:lnTo>
                  <a:pt x="5598846" y="7445015"/>
                </a:lnTo>
                <a:lnTo>
                  <a:pt x="5647238" y="7434370"/>
                </a:lnTo>
                <a:lnTo>
                  <a:pt x="5695417" y="7423283"/>
                </a:lnTo>
                <a:lnTo>
                  <a:pt x="5743378" y="7411759"/>
                </a:lnTo>
                <a:lnTo>
                  <a:pt x="5791119" y="7399798"/>
                </a:lnTo>
                <a:lnTo>
                  <a:pt x="5838637" y="7387405"/>
                </a:lnTo>
                <a:lnTo>
                  <a:pt x="5885928" y="7374581"/>
                </a:lnTo>
                <a:lnTo>
                  <a:pt x="5932989" y="7361329"/>
                </a:lnTo>
                <a:lnTo>
                  <a:pt x="5979817" y="7347653"/>
                </a:lnTo>
                <a:lnTo>
                  <a:pt x="6026408" y="7333555"/>
                </a:lnTo>
                <a:lnTo>
                  <a:pt x="6072760" y="7319037"/>
                </a:lnTo>
                <a:lnTo>
                  <a:pt x="6118869" y="7304102"/>
                </a:lnTo>
                <a:lnTo>
                  <a:pt x="6164732" y="7288754"/>
                </a:lnTo>
                <a:lnTo>
                  <a:pt x="6210346" y="7272994"/>
                </a:lnTo>
                <a:lnTo>
                  <a:pt x="6255707" y="7256825"/>
                </a:lnTo>
                <a:lnTo>
                  <a:pt x="6300813" y="7240251"/>
                </a:lnTo>
                <a:lnTo>
                  <a:pt x="6345659" y="7223274"/>
                </a:lnTo>
                <a:lnTo>
                  <a:pt x="6390243" y="7205896"/>
                </a:lnTo>
                <a:lnTo>
                  <a:pt x="6434562" y="7188121"/>
                </a:lnTo>
                <a:lnTo>
                  <a:pt x="6478612" y="7169950"/>
                </a:lnTo>
                <a:lnTo>
                  <a:pt x="6522391" y="7151387"/>
                </a:lnTo>
                <a:lnTo>
                  <a:pt x="6565894" y="7132435"/>
                </a:lnTo>
                <a:lnTo>
                  <a:pt x="6609119" y="7113096"/>
                </a:lnTo>
                <a:lnTo>
                  <a:pt x="6652062" y="7093373"/>
                </a:lnTo>
                <a:lnTo>
                  <a:pt x="6694721" y="7073269"/>
                </a:lnTo>
                <a:lnTo>
                  <a:pt x="6737091" y="7052786"/>
                </a:lnTo>
                <a:lnTo>
                  <a:pt x="6779171" y="7031927"/>
                </a:lnTo>
                <a:lnTo>
                  <a:pt x="6820955" y="7010694"/>
                </a:lnTo>
                <a:lnTo>
                  <a:pt x="6862443" y="6989092"/>
                </a:lnTo>
                <a:lnTo>
                  <a:pt x="6903629" y="6967121"/>
                </a:lnTo>
                <a:lnTo>
                  <a:pt x="6944511" y="6944785"/>
                </a:lnTo>
                <a:lnTo>
                  <a:pt x="6985086" y="6922087"/>
                </a:lnTo>
                <a:lnTo>
                  <a:pt x="7025350" y="6899030"/>
                </a:lnTo>
                <a:lnTo>
                  <a:pt x="7065300" y="6875615"/>
                </a:lnTo>
                <a:lnTo>
                  <a:pt x="7104934" y="6851847"/>
                </a:lnTo>
                <a:lnTo>
                  <a:pt x="7144247" y="6827727"/>
                </a:lnTo>
                <a:lnTo>
                  <a:pt x="7183236" y="6803258"/>
                </a:lnTo>
                <a:lnTo>
                  <a:pt x="7221899" y="6778443"/>
                </a:lnTo>
                <a:lnTo>
                  <a:pt x="7260232" y="6753285"/>
                </a:lnTo>
                <a:lnTo>
                  <a:pt x="7298232" y="6727786"/>
                </a:lnTo>
                <a:lnTo>
                  <a:pt x="7335895" y="6701949"/>
                </a:lnTo>
                <a:lnTo>
                  <a:pt x="7373219" y="6675777"/>
                </a:lnTo>
                <a:lnTo>
                  <a:pt x="7410200" y="6649273"/>
                </a:lnTo>
                <a:lnTo>
                  <a:pt x="7446834" y="6622439"/>
                </a:lnTo>
                <a:lnTo>
                  <a:pt x="7483120" y="6595278"/>
                </a:lnTo>
                <a:lnTo>
                  <a:pt x="7519053" y="6567793"/>
                </a:lnTo>
                <a:lnTo>
                  <a:pt x="7554630" y="6539986"/>
                </a:lnTo>
                <a:lnTo>
                  <a:pt x="7589848" y="6511860"/>
                </a:lnTo>
                <a:lnTo>
                  <a:pt x="7624704" y="6483418"/>
                </a:lnTo>
                <a:lnTo>
                  <a:pt x="7659195" y="6454663"/>
                </a:lnTo>
                <a:lnTo>
                  <a:pt x="7693317" y="6425597"/>
                </a:lnTo>
                <a:lnTo>
                  <a:pt x="7727067" y="6396223"/>
                </a:lnTo>
                <a:lnTo>
                  <a:pt x="7760442" y="6366544"/>
                </a:lnTo>
                <a:lnTo>
                  <a:pt x="7793438" y="6336562"/>
                </a:lnTo>
                <a:lnTo>
                  <a:pt x="7826053" y="6306281"/>
                </a:lnTo>
                <a:lnTo>
                  <a:pt x="7858283" y="6275702"/>
                </a:lnTo>
                <a:lnTo>
                  <a:pt x="7890126" y="6244829"/>
                </a:lnTo>
                <a:lnTo>
                  <a:pt x="7921577" y="6213664"/>
                </a:lnTo>
                <a:lnTo>
                  <a:pt x="7952633" y="6182211"/>
                </a:lnTo>
                <a:lnTo>
                  <a:pt x="7983292" y="6150471"/>
                </a:lnTo>
                <a:lnTo>
                  <a:pt x="8013550" y="6118448"/>
                </a:lnTo>
                <a:lnTo>
                  <a:pt x="8043403" y="6086144"/>
                </a:lnTo>
                <a:lnTo>
                  <a:pt x="8072850" y="6053561"/>
                </a:lnTo>
                <a:lnTo>
                  <a:pt x="8101885" y="6020704"/>
                </a:lnTo>
                <a:lnTo>
                  <a:pt x="8130507" y="5987574"/>
                </a:lnTo>
                <a:lnTo>
                  <a:pt x="8158712" y="5954174"/>
                </a:lnTo>
                <a:lnTo>
                  <a:pt x="8186497" y="5920506"/>
                </a:lnTo>
                <a:lnTo>
                  <a:pt x="8213858" y="5886574"/>
                </a:lnTo>
                <a:lnTo>
                  <a:pt x="8240792" y="5852381"/>
                </a:lnTo>
                <a:lnTo>
                  <a:pt x="8267296" y="5817928"/>
                </a:lnTo>
                <a:lnTo>
                  <a:pt x="8293367" y="5783219"/>
                </a:lnTo>
                <a:lnTo>
                  <a:pt x="8319002" y="5748257"/>
                </a:lnTo>
                <a:lnTo>
                  <a:pt x="8344197" y="5713044"/>
                </a:lnTo>
                <a:lnTo>
                  <a:pt x="8368950" y="5677582"/>
                </a:lnTo>
                <a:lnTo>
                  <a:pt x="8393256" y="5641875"/>
                </a:lnTo>
                <a:lnTo>
                  <a:pt x="8417112" y="5605925"/>
                </a:lnTo>
                <a:lnTo>
                  <a:pt x="8440517" y="5569736"/>
                </a:lnTo>
                <a:lnTo>
                  <a:pt x="8463465" y="5533309"/>
                </a:lnTo>
                <a:lnTo>
                  <a:pt x="8485955" y="5496647"/>
                </a:lnTo>
                <a:lnTo>
                  <a:pt x="8507982" y="5459754"/>
                </a:lnTo>
                <a:lnTo>
                  <a:pt x="8529544" y="5422631"/>
                </a:lnTo>
                <a:lnTo>
                  <a:pt x="8550637" y="5385282"/>
                </a:lnTo>
                <a:lnTo>
                  <a:pt x="8571258" y="5347709"/>
                </a:lnTo>
                <a:lnTo>
                  <a:pt x="8591404" y="5309916"/>
                </a:lnTo>
                <a:lnTo>
                  <a:pt x="8611072" y="5271904"/>
                </a:lnTo>
                <a:lnTo>
                  <a:pt x="8630258" y="5233676"/>
                </a:lnTo>
                <a:lnTo>
                  <a:pt x="8648960" y="5195236"/>
                </a:lnTo>
                <a:lnTo>
                  <a:pt x="8667173" y="5156585"/>
                </a:lnTo>
                <a:lnTo>
                  <a:pt x="8684895" y="5117728"/>
                </a:lnTo>
                <a:lnTo>
                  <a:pt x="8702123" y="5078665"/>
                </a:lnTo>
                <a:lnTo>
                  <a:pt x="8718853" y="5039401"/>
                </a:lnTo>
                <a:lnTo>
                  <a:pt x="8735082" y="4999937"/>
                </a:lnTo>
                <a:lnTo>
                  <a:pt x="8750807" y="4960277"/>
                </a:lnTo>
                <a:lnTo>
                  <a:pt x="8766024" y="4920423"/>
                </a:lnTo>
                <a:lnTo>
                  <a:pt x="8780731" y="4880378"/>
                </a:lnTo>
                <a:lnTo>
                  <a:pt x="8794924" y="4840144"/>
                </a:lnTo>
                <a:lnTo>
                  <a:pt x="8808600" y="4799725"/>
                </a:lnTo>
                <a:lnTo>
                  <a:pt x="8821755" y="4759123"/>
                </a:lnTo>
                <a:lnTo>
                  <a:pt x="8834387" y="4718341"/>
                </a:lnTo>
                <a:lnTo>
                  <a:pt x="8846493" y="4677381"/>
                </a:lnTo>
                <a:lnTo>
                  <a:pt x="8858068" y="4636247"/>
                </a:lnTo>
                <a:lnTo>
                  <a:pt x="8869110" y="4594940"/>
                </a:lnTo>
                <a:lnTo>
                  <a:pt x="8879616" y="4553465"/>
                </a:lnTo>
                <a:lnTo>
                  <a:pt x="8889582" y="4511822"/>
                </a:lnTo>
                <a:lnTo>
                  <a:pt x="8899005" y="4470016"/>
                </a:lnTo>
                <a:lnTo>
                  <a:pt x="8907882" y="4428048"/>
                </a:lnTo>
                <a:lnTo>
                  <a:pt x="8916210" y="4385922"/>
                </a:lnTo>
                <a:lnTo>
                  <a:pt x="8923985" y="4343641"/>
                </a:lnTo>
                <a:lnTo>
                  <a:pt x="8931204" y="4301206"/>
                </a:lnTo>
                <a:lnTo>
                  <a:pt x="8937865" y="4258621"/>
                </a:lnTo>
                <a:lnTo>
                  <a:pt x="8943963" y="4215888"/>
                </a:lnTo>
                <a:lnTo>
                  <a:pt x="8949496" y="4173011"/>
                </a:lnTo>
                <a:lnTo>
                  <a:pt x="8954460" y="4129991"/>
                </a:lnTo>
                <a:lnTo>
                  <a:pt x="8958852" y="4086832"/>
                </a:lnTo>
                <a:lnTo>
                  <a:pt x="8962669" y="4043537"/>
                </a:lnTo>
                <a:lnTo>
                  <a:pt x="8965907" y="4000107"/>
                </a:lnTo>
                <a:lnTo>
                  <a:pt x="8968564" y="3956546"/>
                </a:lnTo>
                <a:lnTo>
                  <a:pt x="8970636" y="3912856"/>
                </a:lnTo>
                <a:lnTo>
                  <a:pt x="8972120" y="3869041"/>
                </a:lnTo>
                <a:lnTo>
                  <a:pt x="8973013" y="3825102"/>
                </a:lnTo>
                <a:lnTo>
                  <a:pt x="8973312" y="3781044"/>
                </a:lnTo>
                <a:lnTo>
                  <a:pt x="8973013" y="3736985"/>
                </a:lnTo>
                <a:lnTo>
                  <a:pt x="8972120" y="3693046"/>
                </a:lnTo>
                <a:lnTo>
                  <a:pt x="8970636" y="3649231"/>
                </a:lnTo>
                <a:lnTo>
                  <a:pt x="8968564" y="3605541"/>
                </a:lnTo>
                <a:lnTo>
                  <a:pt x="8965907" y="3561980"/>
                </a:lnTo>
                <a:lnTo>
                  <a:pt x="8962669" y="3518550"/>
                </a:lnTo>
                <a:lnTo>
                  <a:pt x="8958852" y="3475255"/>
                </a:lnTo>
                <a:lnTo>
                  <a:pt x="8954460" y="3432096"/>
                </a:lnTo>
                <a:lnTo>
                  <a:pt x="8949496" y="3389076"/>
                </a:lnTo>
                <a:lnTo>
                  <a:pt x="8943963" y="3346199"/>
                </a:lnTo>
                <a:lnTo>
                  <a:pt x="8937865" y="3303466"/>
                </a:lnTo>
                <a:lnTo>
                  <a:pt x="8931204" y="3260881"/>
                </a:lnTo>
                <a:lnTo>
                  <a:pt x="8923985" y="3218446"/>
                </a:lnTo>
                <a:lnTo>
                  <a:pt x="8916210" y="3176165"/>
                </a:lnTo>
                <a:lnTo>
                  <a:pt x="8907882" y="3134039"/>
                </a:lnTo>
                <a:lnTo>
                  <a:pt x="8899005" y="3092071"/>
                </a:lnTo>
                <a:lnTo>
                  <a:pt x="8889582" y="3050265"/>
                </a:lnTo>
                <a:lnTo>
                  <a:pt x="8879616" y="3008622"/>
                </a:lnTo>
                <a:lnTo>
                  <a:pt x="8869110" y="2967147"/>
                </a:lnTo>
                <a:lnTo>
                  <a:pt x="8858068" y="2925840"/>
                </a:lnTo>
                <a:lnTo>
                  <a:pt x="8846493" y="2884706"/>
                </a:lnTo>
                <a:lnTo>
                  <a:pt x="8834387" y="2843746"/>
                </a:lnTo>
                <a:lnTo>
                  <a:pt x="8821755" y="2802964"/>
                </a:lnTo>
                <a:lnTo>
                  <a:pt x="8808600" y="2762362"/>
                </a:lnTo>
                <a:lnTo>
                  <a:pt x="8794924" y="2721943"/>
                </a:lnTo>
                <a:lnTo>
                  <a:pt x="8780731" y="2681709"/>
                </a:lnTo>
                <a:lnTo>
                  <a:pt x="8766024" y="2641664"/>
                </a:lnTo>
                <a:lnTo>
                  <a:pt x="8750807" y="2601810"/>
                </a:lnTo>
                <a:lnTo>
                  <a:pt x="8735082" y="2562150"/>
                </a:lnTo>
                <a:lnTo>
                  <a:pt x="8718853" y="2522686"/>
                </a:lnTo>
                <a:lnTo>
                  <a:pt x="8702123" y="2483422"/>
                </a:lnTo>
                <a:lnTo>
                  <a:pt x="8684895" y="2444359"/>
                </a:lnTo>
                <a:lnTo>
                  <a:pt x="8667173" y="2405502"/>
                </a:lnTo>
                <a:lnTo>
                  <a:pt x="8648960" y="2366851"/>
                </a:lnTo>
                <a:lnTo>
                  <a:pt x="8630258" y="2328411"/>
                </a:lnTo>
                <a:lnTo>
                  <a:pt x="8611072" y="2290183"/>
                </a:lnTo>
                <a:lnTo>
                  <a:pt x="8591404" y="2252171"/>
                </a:lnTo>
                <a:lnTo>
                  <a:pt x="8571258" y="2214378"/>
                </a:lnTo>
                <a:lnTo>
                  <a:pt x="8550637" y="2176805"/>
                </a:lnTo>
                <a:lnTo>
                  <a:pt x="8529544" y="2139456"/>
                </a:lnTo>
                <a:lnTo>
                  <a:pt x="8507982" y="2102333"/>
                </a:lnTo>
                <a:lnTo>
                  <a:pt x="8485955" y="2065440"/>
                </a:lnTo>
                <a:lnTo>
                  <a:pt x="8463465" y="2028778"/>
                </a:lnTo>
                <a:lnTo>
                  <a:pt x="8440517" y="1992351"/>
                </a:lnTo>
                <a:lnTo>
                  <a:pt x="8417112" y="1956161"/>
                </a:lnTo>
                <a:lnTo>
                  <a:pt x="8393256" y="1920212"/>
                </a:lnTo>
                <a:lnTo>
                  <a:pt x="8368950" y="1884505"/>
                </a:lnTo>
                <a:lnTo>
                  <a:pt x="8344197" y="1849043"/>
                </a:lnTo>
                <a:lnTo>
                  <a:pt x="8319002" y="1813830"/>
                </a:lnTo>
                <a:lnTo>
                  <a:pt x="8293367" y="1778867"/>
                </a:lnTo>
                <a:lnTo>
                  <a:pt x="8267296" y="1744158"/>
                </a:lnTo>
                <a:lnTo>
                  <a:pt x="8240792" y="1709706"/>
                </a:lnTo>
                <a:lnTo>
                  <a:pt x="8213858" y="1675512"/>
                </a:lnTo>
                <a:lnTo>
                  <a:pt x="8186497" y="1641581"/>
                </a:lnTo>
                <a:lnTo>
                  <a:pt x="8158712" y="1607913"/>
                </a:lnTo>
                <a:lnTo>
                  <a:pt x="8130507" y="1574513"/>
                </a:lnTo>
                <a:lnTo>
                  <a:pt x="8101885" y="1541383"/>
                </a:lnTo>
                <a:lnTo>
                  <a:pt x="8072850" y="1508525"/>
                </a:lnTo>
                <a:lnTo>
                  <a:pt x="8043403" y="1475943"/>
                </a:lnTo>
                <a:lnTo>
                  <a:pt x="8013550" y="1443639"/>
                </a:lnTo>
                <a:lnTo>
                  <a:pt x="7983292" y="1411616"/>
                </a:lnTo>
                <a:lnTo>
                  <a:pt x="7952633" y="1379876"/>
                </a:lnTo>
                <a:lnTo>
                  <a:pt x="7921577" y="1348422"/>
                </a:lnTo>
                <a:lnTo>
                  <a:pt x="7890126" y="1317258"/>
                </a:lnTo>
                <a:lnTo>
                  <a:pt x="7858283" y="1286385"/>
                </a:lnTo>
                <a:lnTo>
                  <a:pt x="7826053" y="1255806"/>
                </a:lnTo>
                <a:lnTo>
                  <a:pt x="7793438" y="1225524"/>
                </a:lnTo>
                <a:lnTo>
                  <a:pt x="7760442" y="1195543"/>
                </a:lnTo>
                <a:lnTo>
                  <a:pt x="7727067" y="1165863"/>
                </a:lnTo>
                <a:lnTo>
                  <a:pt x="7693317" y="1136490"/>
                </a:lnTo>
                <a:lnTo>
                  <a:pt x="7659195" y="1107424"/>
                </a:lnTo>
                <a:lnTo>
                  <a:pt x="7624704" y="1078668"/>
                </a:lnTo>
                <a:lnTo>
                  <a:pt x="7589848" y="1050227"/>
                </a:lnTo>
                <a:lnTo>
                  <a:pt x="7554630" y="1022101"/>
                </a:lnTo>
                <a:lnTo>
                  <a:pt x="7519053" y="994294"/>
                </a:lnTo>
                <a:lnTo>
                  <a:pt x="7483120" y="966809"/>
                </a:lnTo>
                <a:lnTo>
                  <a:pt x="7446834" y="939648"/>
                </a:lnTo>
                <a:lnTo>
                  <a:pt x="7410200" y="912814"/>
                </a:lnTo>
                <a:lnTo>
                  <a:pt x="7373219" y="886309"/>
                </a:lnTo>
                <a:lnTo>
                  <a:pt x="7335895" y="860137"/>
                </a:lnTo>
                <a:lnTo>
                  <a:pt x="7298232" y="834301"/>
                </a:lnTo>
                <a:lnTo>
                  <a:pt x="7260232" y="808802"/>
                </a:lnTo>
                <a:lnTo>
                  <a:pt x="7221899" y="783644"/>
                </a:lnTo>
                <a:lnTo>
                  <a:pt x="7183236" y="758829"/>
                </a:lnTo>
                <a:lnTo>
                  <a:pt x="7144247" y="734360"/>
                </a:lnTo>
                <a:lnTo>
                  <a:pt x="7104934" y="710240"/>
                </a:lnTo>
                <a:lnTo>
                  <a:pt x="7065300" y="686471"/>
                </a:lnTo>
                <a:lnTo>
                  <a:pt x="7025350" y="663057"/>
                </a:lnTo>
                <a:lnTo>
                  <a:pt x="6985086" y="639999"/>
                </a:lnTo>
                <a:lnTo>
                  <a:pt x="6944511" y="617301"/>
                </a:lnTo>
                <a:lnTo>
                  <a:pt x="6903629" y="594965"/>
                </a:lnTo>
                <a:lnTo>
                  <a:pt x="6862443" y="572995"/>
                </a:lnTo>
                <a:lnTo>
                  <a:pt x="6820955" y="551392"/>
                </a:lnTo>
                <a:lnTo>
                  <a:pt x="6779171" y="530160"/>
                </a:lnTo>
                <a:lnTo>
                  <a:pt x="6737091" y="509301"/>
                </a:lnTo>
                <a:lnTo>
                  <a:pt x="6694721" y="488818"/>
                </a:lnTo>
                <a:lnTo>
                  <a:pt x="6652062" y="468713"/>
                </a:lnTo>
                <a:lnTo>
                  <a:pt x="6609119" y="448990"/>
                </a:lnTo>
                <a:lnTo>
                  <a:pt x="6565894" y="429651"/>
                </a:lnTo>
                <a:lnTo>
                  <a:pt x="6522391" y="410699"/>
                </a:lnTo>
                <a:lnTo>
                  <a:pt x="6478612" y="392136"/>
                </a:lnTo>
                <a:lnTo>
                  <a:pt x="6434562" y="373966"/>
                </a:lnTo>
                <a:lnTo>
                  <a:pt x="6390243" y="356190"/>
                </a:lnTo>
                <a:lnTo>
                  <a:pt x="6345659" y="338813"/>
                </a:lnTo>
                <a:lnTo>
                  <a:pt x="6300813" y="321835"/>
                </a:lnTo>
                <a:lnTo>
                  <a:pt x="6255707" y="305261"/>
                </a:lnTo>
                <a:lnTo>
                  <a:pt x="6210346" y="289093"/>
                </a:lnTo>
                <a:lnTo>
                  <a:pt x="6164732" y="273333"/>
                </a:lnTo>
                <a:lnTo>
                  <a:pt x="6118869" y="257984"/>
                </a:lnTo>
                <a:lnTo>
                  <a:pt x="6072760" y="243050"/>
                </a:lnTo>
                <a:lnTo>
                  <a:pt x="6026408" y="228532"/>
                </a:lnTo>
                <a:lnTo>
                  <a:pt x="5979817" y="214433"/>
                </a:lnTo>
                <a:lnTo>
                  <a:pt x="5932989" y="200757"/>
                </a:lnTo>
                <a:lnTo>
                  <a:pt x="5885928" y="187506"/>
                </a:lnTo>
                <a:lnTo>
                  <a:pt x="5838637" y="174682"/>
                </a:lnTo>
                <a:lnTo>
                  <a:pt x="5791119" y="162288"/>
                </a:lnTo>
                <a:lnTo>
                  <a:pt x="5743378" y="150328"/>
                </a:lnTo>
                <a:lnTo>
                  <a:pt x="5695417" y="138803"/>
                </a:lnTo>
                <a:lnTo>
                  <a:pt x="5647238" y="127717"/>
                </a:lnTo>
                <a:lnTo>
                  <a:pt x="5598846" y="117072"/>
                </a:lnTo>
                <a:lnTo>
                  <a:pt x="5550243" y="106870"/>
                </a:lnTo>
                <a:lnTo>
                  <a:pt x="5501433" y="97116"/>
                </a:lnTo>
                <a:lnTo>
                  <a:pt x="5452419" y="87810"/>
                </a:lnTo>
                <a:lnTo>
                  <a:pt x="5403204" y="78957"/>
                </a:lnTo>
                <a:lnTo>
                  <a:pt x="5353791" y="70559"/>
                </a:lnTo>
                <a:lnTo>
                  <a:pt x="5304184" y="62618"/>
                </a:lnTo>
                <a:lnTo>
                  <a:pt x="5254385" y="55137"/>
                </a:lnTo>
                <a:lnTo>
                  <a:pt x="5204399" y="48119"/>
                </a:lnTo>
                <a:lnTo>
                  <a:pt x="5154227" y="41567"/>
                </a:lnTo>
                <a:lnTo>
                  <a:pt x="5103875" y="35483"/>
                </a:lnTo>
                <a:lnTo>
                  <a:pt x="5053344" y="29871"/>
                </a:lnTo>
                <a:lnTo>
                  <a:pt x="5002637" y="24732"/>
                </a:lnTo>
                <a:lnTo>
                  <a:pt x="4951759" y="20069"/>
                </a:lnTo>
                <a:lnTo>
                  <a:pt x="4900713" y="15886"/>
                </a:lnTo>
                <a:lnTo>
                  <a:pt x="4849501" y="12185"/>
                </a:lnTo>
                <a:lnTo>
                  <a:pt x="4798126" y="8968"/>
                </a:lnTo>
                <a:lnTo>
                  <a:pt x="4746593" y="6239"/>
                </a:lnTo>
                <a:lnTo>
                  <a:pt x="4694904" y="4000"/>
                </a:lnTo>
                <a:lnTo>
                  <a:pt x="4643063" y="2254"/>
                </a:lnTo>
                <a:lnTo>
                  <a:pt x="4591072" y="1003"/>
                </a:lnTo>
                <a:lnTo>
                  <a:pt x="4538935" y="251"/>
                </a:lnTo>
                <a:lnTo>
                  <a:pt x="44866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240023" y="5004815"/>
            <a:ext cx="7562087" cy="255727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248911" y="5077967"/>
            <a:ext cx="3742943" cy="2286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81122" y="348488"/>
            <a:ext cx="2516504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622422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9792" y="2607640"/>
            <a:ext cx="6827520" cy="2811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rgbClr val="622422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74618" y="7033450"/>
            <a:ext cx="345846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0385" y="7033450"/>
            <a:ext cx="248577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781544" y="7033450"/>
            <a:ext cx="248577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3010" y="1178763"/>
            <a:ext cx="5182235" cy="17348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 indent="2540" algn="ctr">
              <a:lnSpc>
                <a:spcPct val="100000"/>
              </a:lnSpc>
              <a:spcBef>
                <a:spcPts val="110"/>
              </a:spcBef>
              <a:tabLst>
                <a:tab pos="1215390" algn="l"/>
              </a:tabLst>
            </a:pPr>
            <a:r>
              <a:rPr sz="2800" dirty="0"/>
              <a:t>План	работы по </a:t>
            </a:r>
            <a:r>
              <a:rPr sz="2800" spc="5" dirty="0"/>
              <a:t> </a:t>
            </a:r>
            <a:r>
              <a:rPr sz="2800" dirty="0"/>
              <a:t>самообразованию</a:t>
            </a:r>
            <a:r>
              <a:rPr sz="2800" spc="-110" dirty="0"/>
              <a:t> </a:t>
            </a:r>
            <a:r>
              <a:rPr sz="2800" spc="5" dirty="0"/>
              <a:t>на</a:t>
            </a:r>
            <a:r>
              <a:rPr sz="2800" spc="-50" dirty="0"/>
              <a:t> </a:t>
            </a:r>
            <a:r>
              <a:rPr sz="2800" spc="5" dirty="0"/>
              <a:t>тему:</a:t>
            </a:r>
            <a:endParaRPr sz="2800"/>
          </a:p>
          <a:p>
            <a:pPr marL="48895" marR="41275" algn="ctr">
              <a:lnSpc>
                <a:spcPct val="100000"/>
              </a:lnSpc>
              <a:tabLst>
                <a:tab pos="1303020" algn="l"/>
              </a:tabLst>
            </a:pPr>
            <a:r>
              <a:rPr sz="2800" dirty="0"/>
              <a:t>«Финансовая</a:t>
            </a:r>
            <a:r>
              <a:rPr sz="2800" spc="-105" dirty="0"/>
              <a:t> </a:t>
            </a:r>
            <a:r>
              <a:rPr sz="2800" dirty="0"/>
              <a:t>грамотность </a:t>
            </a:r>
            <a:r>
              <a:rPr sz="2800" spc="-700" dirty="0"/>
              <a:t> </a:t>
            </a:r>
            <a:r>
              <a:rPr sz="2800" dirty="0"/>
              <a:t>детей	дошкольного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831850" y="2867025"/>
            <a:ext cx="5980430" cy="297389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17804" marR="5080" indent="768350">
              <a:lnSpc>
                <a:spcPct val="100000"/>
              </a:lnSpc>
              <a:spcBef>
                <a:spcPts val="110"/>
              </a:spcBef>
            </a:pPr>
            <a:r>
              <a:rPr sz="2800" b="1" dirty="0">
                <a:solidFill>
                  <a:srgbClr val="622422"/>
                </a:solidFill>
                <a:latin typeface="Georgia"/>
                <a:cs typeface="Georgia"/>
              </a:rPr>
              <a:t>возраста посредством </a:t>
            </a:r>
            <a:r>
              <a:rPr sz="2800" b="1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800" b="1" dirty="0" err="1">
                <a:solidFill>
                  <a:srgbClr val="622422"/>
                </a:solidFill>
                <a:latin typeface="Georgia"/>
                <a:cs typeface="Georgia"/>
              </a:rPr>
              <a:t>экономического</a:t>
            </a:r>
            <a:r>
              <a:rPr sz="2800" b="1" spc="-8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800" b="1" dirty="0" err="1" smtClean="0">
                <a:solidFill>
                  <a:srgbClr val="622422"/>
                </a:solidFill>
                <a:latin typeface="Georgia"/>
                <a:cs typeface="Georgia"/>
              </a:rPr>
              <a:t>воспитания</a:t>
            </a:r>
            <a:r>
              <a:rPr sz="2800" b="1" dirty="0" smtClean="0">
                <a:solidFill>
                  <a:srgbClr val="622422"/>
                </a:solidFill>
                <a:latin typeface="Georgia"/>
                <a:cs typeface="Georgia"/>
              </a:rPr>
              <a:t>»</a:t>
            </a:r>
            <a:endParaRPr lang="ru-RU" sz="2800" dirty="0">
              <a:latin typeface="Georgia"/>
              <a:cs typeface="Georgia"/>
            </a:endParaRPr>
          </a:p>
          <a:p>
            <a:pPr marL="217804" marR="5080" indent="768350">
              <a:lnSpc>
                <a:spcPct val="100000"/>
              </a:lnSpc>
              <a:spcBef>
                <a:spcPts val="110"/>
              </a:spcBef>
            </a:pPr>
            <a:endParaRPr lang="ru-RU" sz="2800" spc="-5" dirty="0">
              <a:solidFill>
                <a:srgbClr val="C00000"/>
              </a:solidFill>
              <a:latin typeface="Georgia"/>
              <a:cs typeface="Georgia"/>
            </a:endParaRPr>
          </a:p>
          <a:p>
            <a:pPr marL="217804" marR="5080" indent="768350">
              <a:lnSpc>
                <a:spcPct val="100000"/>
              </a:lnSpc>
              <a:spcBef>
                <a:spcPts val="110"/>
              </a:spcBef>
            </a:pPr>
            <a:endParaRPr lang="ru-RU" sz="2100" spc="-5" dirty="0">
              <a:solidFill>
                <a:srgbClr val="C00000"/>
              </a:solidFill>
              <a:latin typeface="Georgia"/>
              <a:cs typeface="Georgia"/>
            </a:endParaRPr>
          </a:p>
          <a:p>
            <a:pPr marL="217804" marR="5080" indent="768350" algn="r">
              <a:lnSpc>
                <a:spcPct val="100000"/>
              </a:lnSpc>
              <a:spcBef>
                <a:spcPts val="110"/>
              </a:spcBef>
            </a:pPr>
            <a:r>
              <a:rPr sz="2100" spc="-5" dirty="0" err="1" smtClean="0">
                <a:solidFill>
                  <a:srgbClr val="C00000"/>
                </a:solidFill>
                <a:latin typeface="Georgia"/>
                <a:cs typeface="Georgia"/>
              </a:rPr>
              <a:t>Подготовила</a:t>
            </a:r>
            <a:r>
              <a:rPr sz="2100" spc="-30" dirty="0" smtClean="0">
                <a:solidFill>
                  <a:srgbClr val="C00000"/>
                </a:solidFill>
                <a:latin typeface="Georgia"/>
                <a:cs typeface="Georgia"/>
              </a:rPr>
              <a:t> </a:t>
            </a:r>
            <a:endParaRPr lang="ru-RU" sz="2100" spc="-30" dirty="0">
              <a:solidFill>
                <a:srgbClr val="C00000"/>
              </a:solidFill>
              <a:latin typeface="Georgia"/>
              <a:cs typeface="Georgia"/>
            </a:endParaRPr>
          </a:p>
          <a:p>
            <a:pPr marL="217804" marR="5080" indent="768350" algn="r">
              <a:lnSpc>
                <a:spcPct val="100000"/>
              </a:lnSpc>
              <a:spcBef>
                <a:spcPts val="110"/>
              </a:spcBef>
            </a:pPr>
            <a:r>
              <a:rPr lang="ru-RU" sz="2100" dirty="0" smtClean="0">
                <a:solidFill>
                  <a:srgbClr val="C00000"/>
                </a:solidFill>
                <a:latin typeface="Georgia"/>
                <a:cs typeface="Georgia"/>
              </a:rPr>
              <a:t>В</a:t>
            </a:r>
            <a:r>
              <a:rPr sz="2100" dirty="0" err="1" smtClean="0">
                <a:solidFill>
                  <a:srgbClr val="C00000"/>
                </a:solidFill>
                <a:latin typeface="Georgia"/>
                <a:cs typeface="Georgia"/>
              </a:rPr>
              <a:t>оспитатель</a:t>
            </a:r>
            <a:r>
              <a:rPr lang="ru-RU" sz="2100" dirty="0" smtClean="0">
                <a:latin typeface="Georgia"/>
                <a:cs typeface="Georgia"/>
              </a:rPr>
              <a:t> </a:t>
            </a:r>
            <a:r>
              <a:rPr lang="ru-RU" sz="2100" spc="5" dirty="0" smtClean="0">
                <a:solidFill>
                  <a:srgbClr val="C00000"/>
                </a:solidFill>
                <a:latin typeface="Georgia"/>
                <a:cs typeface="Georgia"/>
              </a:rPr>
              <a:t>МАДОУ «Детский сад </a:t>
            </a:r>
          </a:p>
          <a:p>
            <a:pPr marL="12700" algn="r">
              <a:lnSpc>
                <a:spcPct val="100000"/>
              </a:lnSpc>
            </a:pPr>
            <a:r>
              <a:rPr lang="ru-RU" sz="2100" spc="5" dirty="0" smtClean="0">
                <a:solidFill>
                  <a:srgbClr val="C00000"/>
                </a:solidFill>
                <a:latin typeface="Georgia"/>
                <a:cs typeface="Georgia"/>
              </a:rPr>
              <a:t>комбинированного вида «Радуга»</a:t>
            </a:r>
            <a:endParaRPr lang="ru-RU" sz="2100" spc="5" dirty="0">
              <a:solidFill>
                <a:srgbClr val="C00000"/>
              </a:solidFill>
              <a:latin typeface="Georgia"/>
              <a:cs typeface="Georgia"/>
            </a:endParaRPr>
          </a:p>
          <a:p>
            <a:pPr marL="12700" algn="r">
              <a:lnSpc>
                <a:spcPct val="100000"/>
              </a:lnSpc>
            </a:pPr>
            <a:r>
              <a:rPr lang="ru-RU" sz="2100" spc="5" dirty="0" err="1" smtClean="0">
                <a:solidFill>
                  <a:srgbClr val="C00000"/>
                </a:solidFill>
                <a:latin typeface="Georgia"/>
                <a:cs typeface="Georgia"/>
              </a:rPr>
              <a:t>Белогорцева</a:t>
            </a:r>
            <a:r>
              <a:rPr lang="ru-RU" sz="2100" spc="5" dirty="0" smtClean="0">
                <a:solidFill>
                  <a:srgbClr val="C00000"/>
                </a:solidFill>
                <a:latin typeface="Georgia"/>
                <a:cs typeface="Georgia"/>
              </a:rPr>
              <a:t> Наталия Николаевна</a:t>
            </a:r>
            <a:endParaRPr sz="2100" spc="5" dirty="0" err="1" smtClean="0">
              <a:solidFill>
                <a:srgbClr val="C00000"/>
              </a:solidFill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0946" y="711149"/>
            <a:ext cx="85026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/>
              <a:t>2</a:t>
            </a:r>
            <a:r>
              <a:rPr sz="2000" spc="-80" dirty="0"/>
              <a:t> </a:t>
            </a:r>
            <a:r>
              <a:rPr sz="2000" spc="-15" dirty="0"/>
              <a:t>этап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10946" y="1321130"/>
            <a:ext cx="6569075" cy="3074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Разработка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проекта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теме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самообразования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«Юный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финансист»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Проведение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совместных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родителями</a:t>
            </a:r>
            <a:r>
              <a:rPr sz="2000" spc="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мероприятий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соответствии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циклограммой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взаимодействия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3</a:t>
            </a:r>
            <a:r>
              <a:rPr sz="2000" b="1" spc="-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15" dirty="0">
                <a:solidFill>
                  <a:srgbClr val="622422"/>
                </a:solidFill>
                <a:latin typeface="Georgia"/>
                <a:cs typeface="Georgia"/>
              </a:rPr>
              <a:t>этап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Наблюдение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за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детьми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игровой,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самостоятельной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деятельности,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НОД;</a:t>
            </a:r>
            <a:endParaRPr sz="2000">
              <a:latin typeface="Georgia"/>
              <a:cs typeface="Georgia"/>
            </a:endParaRPr>
          </a:p>
          <a:p>
            <a:pPr marL="73025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Анализ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детских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поделок,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личных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финансовых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планов.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2005" y="780669"/>
            <a:ext cx="46983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Предполагаемый</a:t>
            </a:r>
            <a:r>
              <a:rPr spc="-110" dirty="0"/>
              <a:t> </a:t>
            </a:r>
            <a:r>
              <a:rPr dirty="0"/>
              <a:t>результат: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10946" y="1454657"/>
            <a:ext cx="6753225" cy="36830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6870" marR="280670" indent="-3175" algn="ctr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Систематизировать</a:t>
            </a:r>
            <a:r>
              <a:rPr sz="2000" spc="8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полученный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выбранной теме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через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подготовку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доклада</a:t>
            </a:r>
            <a:r>
              <a:rPr sz="2000" spc="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тему:</a:t>
            </a:r>
            <a:endParaRPr sz="2000">
              <a:latin typeface="Georgia"/>
              <a:cs typeface="Georgia"/>
            </a:endParaRPr>
          </a:p>
          <a:p>
            <a:pPr marL="66675" algn="ctr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«Формирование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основ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финансовой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грамотности у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детей</a:t>
            </a:r>
            <a:endParaRPr sz="2000">
              <a:latin typeface="Georgia"/>
              <a:cs typeface="Georgia"/>
            </a:endParaRPr>
          </a:p>
          <a:p>
            <a:pPr marL="75565" algn="ctr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дошкольного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возраста</a:t>
            </a:r>
            <a:r>
              <a:rPr sz="2000" spc="7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4-7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лет»</a:t>
            </a:r>
            <a:endParaRPr sz="2000">
              <a:latin typeface="Georgia"/>
              <a:cs typeface="Georgia"/>
            </a:endParaRPr>
          </a:p>
          <a:p>
            <a:pPr marL="73025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Анализ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результата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мониторинга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оформление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его</a:t>
            </a:r>
            <a:r>
              <a:rPr sz="2000" spc="-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endParaRPr sz="2000">
              <a:latin typeface="Georgia"/>
              <a:cs typeface="Georgia"/>
            </a:endParaRPr>
          </a:p>
          <a:p>
            <a:pPr marL="12700" marR="577215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виде</a:t>
            </a:r>
            <a:r>
              <a:rPr sz="2000" spc="9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отчета</a:t>
            </a:r>
            <a:r>
              <a:rPr sz="2000" spc="7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</a:t>
            </a:r>
            <a:r>
              <a:rPr sz="2000" spc="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таблицами</a:t>
            </a:r>
            <a:r>
              <a:rPr sz="2000" spc="10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диаграммами.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Оформить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центра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активности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«Умка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-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финансист»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.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Разработать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конспекты ОД 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Собрать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картотеку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наглядного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материала.</a:t>
            </a:r>
            <a:endParaRPr sz="2000">
              <a:latin typeface="Georgia"/>
              <a:cs typeface="Georgia"/>
            </a:endParaRPr>
          </a:p>
          <a:p>
            <a:pPr marL="12700" marR="789305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Организовывать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тематические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мероприятия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воспитанниками в соответствии с перспективным </a:t>
            </a:r>
            <a:r>
              <a:rPr sz="2000" spc="-4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планом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9287" y="423418"/>
            <a:ext cx="9279255" cy="49513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39700" algn="ctr">
              <a:lnSpc>
                <a:spcPct val="100000"/>
              </a:lnSpc>
              <a:spcBef>
                <a:spcPts val="90"/>
              </a:spcBef>
            </a:pPr>
            <a:r>
              <a:rPr sz="2000" b="1" spc="-10" dirty="0">
                <a:latin typeface="Georgia"/>
                <a:cs typeface="Georgia"/>
              </a:rPr>
              <a:t>Перспективный</a:t>
            </a:r>
            <a:r>
              <a:rPr sz="2000" b="1" spc="70" dirty="0">
                <a:latin typeface="Georgia"/>
                <a:cs typeface="Georgia"/>
              </a:rPr>
              <a:t> </a:t>
            </a:r>
            <a:r>
              <a:rPr sz="2000" b="1" spc="-10" dirty="0">
                <a:latin typeface="Georgia"/>
                <a:cs typeface="Georgia"/>
              </a:rPr>
              <a:t>план</a:t>
            </a:r>
            <a:r>
              <a:rPr sz="2000" b="1" spc="15" dirty="0">
                <a:latin typeface="Georgia"/>
                <a:cs typeface="Georgia"/>
              </a:rPr>
              <a:t> </a:t>
            </a:r>
            <a:r>
              <a:rPr sz="2000" b="1" spc="-10" dirty="0" err="1">
                <a:latin typeface="Georgia"/>
                <a:cs typeface="Georgia"/>
              </a:rPr>
              <a:t>по</a:t>
            </a:r>
            <a:r>
              <a:rPr sz="2000" b="1" spc="20" dirty="0">
                <a:latin typeface="Georgia"/>
                <a:cs typeface="Georgia"/>
              </a:rPr>
              <a:t> </a:t>
            </a:r>
            <a:r>
              <a:rPr sz="2000" b="1" spc="-10" dirty="0" err="1" smtClean="0">
                <a:latin typeface="Georgia"/>
                <a:cs typeface="Georgia"/>
              </a:rPr>
              <a:t>самообразованию</a:t>
            </a:r>
            <a:r>
              <a:rPr lang="ru-RU" sz="2000" b="1" spc="-10" dirty="0" smtClean="0">
                <a:latin typeface="Georgia"/>
                <a:cs typeface="Georgia"/>
              </a:rPr>
              <a:t>:</a:t>
            </a:r>
            <a:r>
              <a:rPr sz="2000" b="1" spc="65" dirty="0" smtClean="0">
                <a:latin typeface="Georgia"/>
                <a:cs typeface="Georgia"/>
              </a:rPr>
              <a:t> </a:t>
            </a:r>
            <a:endParaRPr lang="ru-RU" sz="2000" b="1" spc="65" dirty="0" smtClean="0">
              <a:latin typeface="Georgia"/>
              <a:cs typeface="Georgia"/>
            </a:endParaRPr>
          </a:p>
          <a:p>
            <a:pPr marL="139700" algn="ctr">
              <a:lnSpc>
                <a:spcPct val="100000"/>
              </a:lnSpc>
              <a:spcBef>
                <a:spcPts val="90"/>
              </a:spcBef>
            </a:pPr>
            <a:r>
              <a:rPr sz="2000" spc="-15" dirty="0" err="1" smtClean="0">
                <a:latin typeface="Georgia"/>
                <a:cs typeface="Georgia"/>
              </a:rPr>
              <a:t>Т</a:t>
            </a:r>
            <a:r>
              <a:rPr sz="2000" spc="-20" dirty="0" err="1" smtClean="0">
                <a:latin typeface="Georgia"/>
                <a:cs typeface="Georgia"/>
              </a:rPr>
              <a:t>р</a:t>
            </a:r>
            <a:r>
              <a:rPr sz="2000" spc="-10" dirty="0" err="1" smtClean="0">
                <a:latin typeface="Georgia"/>
                <a:cs typeface="Georgia"/>
              </a:rPr>
              <a:t>у</a:t>
            </a:r>
            <a:r>
              <a:rPr sz="2000" spc="-15" dirty="0" err="1" smtClean="0">
                <a:latin typeface="Georgia"/>
                <a:cs typeface="Georgia"/>
              </a:rPr>
              <a:t>д</a:t>
            </a:r>
            <a:r>
              <a:rPr sz="2000" spc="-5" dirty="0" err="1" smtClean="0">
                <a:latin typeface="Georgia"/>
                <a:cs typeface="Georgia"/>
              </a:rPr>
              <a:t>-п</a:t>
            </a:r>
            <a:r>
              <a:rPr sz="2000" spc="-15" dirty="0" err="1" smtClean="0">
                <a:latin typeface="Georgia"/>
                <a:cs typeface="Georgia"/>
              </a:rPr>
              <a:t>р</a:t>
            </a:r>
            <a:r>
              <a:rPr sz="2000" spc="-5" dirty="0" err="1" smtClean="0">
                <a:latin typeface="Georgia"/>
                <a:cs typeface="Georgia"/>
              </a:rPr>
              <a:t>о</a:t>
            </a:r>
            <a:r>
              <a:rPr sz="2000" spc="-20" dirty="0" err="1" smtClean="0">
                <a:latin typeface="Georgia"/>
                <a:cs typeface="Georgia"/>
              </a:rPr>
              <a:t>д</a:t>
            </a:r>
            <a:r>
              <a:rPr sz="2000" spc="-10" dirty="0" err="1" smtClean="0">
                <a:latin typeface="Georgia"/>
                <a:cs typeface="Georgia"/>
              </a:rPr>
              <a:t>у</a:t>
            </a:r>
            <a:r>
              <a:rPr sz="2000" dirty="0" err="1" smtClean="0">
                <a:latin typeface="Georgia"/>
                <a:cs typeface="Georgia"/>
              </a:rPr>
              <a:t>к</a:t>
            </a:r>
            <a:r>
              <a:rPr sz="2000" spc="-5" dirty="0" err="1" smtClean="0">
                <a:latin typeface="Georgia"/>
                <a:cs typeface="Georgia"/>
              </a:rPr>
              <a:t>т-тов</a:t>
            </a:r>
            <a:r>
              <a:rPr sz="2000" dirty="0" err="1" smtClean="0">
                <a:latin typeface="Georgia"/>
                <a:cs typeface="Georgia"/>
              </a:rPr>
              <a:t>а</a:t>
            </a:r>
            <a:r>
              <a:rPr sz="2000" spc="-5" dirty="0" err="1" smtClean="0">
                <a:latin typeface="Georgia"/>
                <a:cs typeface="Georgia"/>
              </a:rPr>
              <a:t>р</a:t>
            </a:r>
            <a:r>
              <a:rPr sz="2000" spc="-5" dirty="0" smtClean="0">
                <a:latin typeface="Georgia"/>
                <a:cs typeface="Georgia"/>
              </a:rPr>
              <a:t>  </a:t>
            </a:r>
            <a:r>
              <a:rPr sz="2000" spc="-10" dirty="0">
                <a:latin typeface="Georgia"/>
                <a:cs typeface="Georgia"/>
              </a:rPr>
              <a:t>Реклама </a:t>
            </a:r>
            <a:r>
              <a:rPr sz="2000" spc="-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Деньги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Georgia"/>
                <a:cs typeface="Georgia"/>
              </a:rPr>
              <a:t>Сентябрь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Ознакомление</a:t>
            </a:r>
            <a:r>
              <a:rPr sz="2000" u="sng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с</a:t>
            </a:r>
            <a:r>
              <a:rPr sz="2000" u="sng" spc="-1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2000" u="sng" spc="-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литературой</a:t>
            </a:r>
            <a:r>
              <a:rPr sz="2000" spc="-5" dirty="0">
                <a:latin typeface="Georgia"/>
                <a:cs typeface="Georgia"/>
              </a:rPr>
              <a:t>: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Шатова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А.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Д.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«Тропинка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в</a:t>
            </a:r>
            <a:r>
              <a:rPr sz="2000" i="1" spc="1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экономику»</a:t>
            </a:r>
            <a:r>
              <a:rPr sz="2000" spc="-10" dirty="0">
                <a:latin typeface="Georgia"/>
                <a:cs typeface="Georgia"/>
              </a:rPr>
              <a:t>.</a:t>
            </a:r>
            <a:r>
              <a:rPr sz="2000" spc="3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Для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spc="-15" dirty="0">
                <a:latin typeface="Georgia"/>
                <a:cs typeface="Georgia"/>
              </a:rPr>
              <a:t>детей</a:t>
            </a:r>
            <a:r>
              <a:rPr sz="2000" spc="6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4-7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лет.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Шатова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А.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Д.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«Деньги.</a:t>
            </a:r>
            <a:r>
              <a:rPr sz="2000" i="1" spc="4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Маленькая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энциклопедия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для</a:t>
            </a:r>
            <a:r>
              <a:rPr sz="2000" i="1" spc="4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дошкольников»</a:t>
            </a:r>
            <a:r>
              <a:rPr sz="2000" spc="-5" dirty="0">
                <a:latin typeface="Georgia"/>
                <a:cs typeface="Georgia"/>
              </a:rPr>
              <a:t>.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Шатова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А.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Д.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«Экономическое воспитание дошкольников»</a:t>
            </a:r>
            <a:r>
              <a:rPr sz="2000" spc="-5" dirty="0">
                <a:latin typeface="Georgia"/>
                <a:cs typeface="Georgia"/>
              </a:rPr>
              <a:t>.</a:t>
            </a:r>
            <a:endParaRPr sz="2000" dirty="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Georgia"/>
                <a:cs typeface="Georgia"/>
              </a:rPr>
              <a:t>Октябрь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Презентация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«У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каждого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человека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должно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быть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интересное</a:t>
            </a:r>
            <a:r>
              <a:rPr sz="2000" i="1" spc="2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занятие»</a:t>
            </a:r>
            <a:r>
              <a:rPr sz="2000" spc="-5" dirty="0">
                <a:latin typeface="Georgia"/>
                <a:cs typeface="Georgia"/>
              </a:rPr>
              <a:t>.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Беседа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о</a:t>
            </a:r>
            <a:r>
              <a:rPr sz="2000" spc="-10" dirty="0">
                <a:latin typeface="Georgia"/>
                <a:cs typeface="Georgia"/>
              </a:rPr>
              <a:t> профессиях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мам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и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пап.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eorgia"/>
                <a:cs typeface="Georgia"/>
              </a:rPr>
              <a:t>Чтение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грузинской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сказки</a:t>
            </a:r>
            <a:r>
              <a:rPr sz="2000" spc="6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«Заработанный</a:t>
            </a:r>
            <a:r>
              <a:rPr sz="2000" i="1" spc="2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рубль»</a:t>
            </a:r>
            <a:r>
              <a:rPr sz="2000" spc="-10" dirty="0">
                <a:latin typeface="Georgia"/>
                <a:cs typeface="Georgia"/>
              </a:rPr>
              <a:t>.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ОД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«Что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такое</a:t>
            </a:r>
            <a:r>
              <a:rPr sz="2000" i="1" spc="2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реклама?»</a:t>
            </a:r>
            <a:r>
              <a:rPr sz="2000" spc="-5" dirty="0">
                <a:latin typeface="Georgia"/>
                <a:cs typeface="Georgia"/>
              </a:rPr>
              <a:t>.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Рассматривание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рекламных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газет,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их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ярких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иллюстраций.</a:t>
            </a:r>
            <a:endParaRPr sz="2000" dirty="0">
              <a:latin typeface="Georgia"/>
              <a:cs typeface="Georgia"/>
            </a:endParaRPr>
          </a:p>
          <a:p>
            <a:pPr marL="12700" marR="271145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Проект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«Что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такое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деньги?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Какие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бывают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деньги?»</a:t>
            </a:r>
            <a:r>
              <a:rPr sz="2000" spc="-15" dirty="0">
                <a:latin typeface="Georgia"/>
                <a:cs typeface="Georgia"/>
              </a:rPr>
              <a:t>. </a:t>
            </a:r>
            <a:r>
              <a:rPr sz="2000" spc="-47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5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работа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воспитателя.</a:t>
            </a:r>
            <a:endParaRPr sz="2000" dirty="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9013" y="278967"/>
            <a:ext cx="9245600" cy="58185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10" dirty="0">
                <a:latin typeface="Georgia"/>
                <a:cs typeface="Georgia"/>
              </a:rPr>
              <a:t>Ноябрь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Презентация</a:t>
            </a:r>
            <a:r>
              <a:rPr sz="2000" spc="5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«Почему</a:t>
            </a:r>
            <a:r>
              <a:rPr sz="2000" i="1" spc="6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все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взрослые</a:t>
            </a:r>
            <a:r>
              <a:rPr sz="2000" i="1" spc="2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работают?»</a:t>
            </a:r>
            <a:r>
              <a:rPr sz="2000" spc="-5" dirty="0">
                <a:latin typeface="Georgia"/>
                <a:cs typeface="Georgia"/>
              </a:rPr>
              <a:t>.</a:t>
            </a:r>
            <a:r>
              <a:rPr sz="2000" spc="3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Беседа</a:t>
            </a:r>
            <a:r>
              <a:rPr sz="2000" spc="5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о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необходимости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трудиться.</a:t>
            </a:r>
            <a:r>
              <a:rPr sz="2000" spc="7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Знакомство с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экономическим</a:t>
            </a:r>
            <a:r>
              <a:rPr sz="2000" spc="3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понятием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«труд»</a:t>
            </a:r>
            <a:r>
              <a:rPr sz="2000" spc="-15" dirty="0">
                <a:latin typeface="Georgia"/>
                <a:cs typeface="Georgia"/>
              </a:rPr>
              <a:t>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eorgia"/>
                <a:cs typeface="Georgia"/>
              </a:rPr>
              <a:t>Чтение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отрывка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из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книги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dirty="0">
                <a:latin typeface="Georgia"/>
                <a:cs typeface="Georgia"/>
              </a:rPr>
              <a:t>Э.</a:t>
            </a:r>
            <a:r>
              <a:rPr sz="2000" spc="-5" dirty="0">
                <a:latin typeface="Georgia"/>
                <a:cs typeface="Georgia"/>
              </a:rPr>
              <a:t> Успенского</a:t>
            </a:r>
            <a:r>
              <a:rPr sz="2000" spc="35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«Бизнес</a:t>
            </a:r>
            <a:r>
              <a:rPr sz="2000" i="1" spc="5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крокодила </a:t>
            </a:r>
            <a:r>
              <a:rPr sz="2000" i="1" spc="-10" dirty="0">
                <a:latin typeface="Georgia"/>
                <a:cs typeface="Georgia"/>
              </a:rPr>
              <a:t>Гены»</a:t>
            </a:r>
            <a:r>
              <a:rPr sz="2000" i="1" spc="6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о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15" dirty="0">
                <a:latin typeface="Georgia"/>
                <a:cs typeface="Georgia"/>
              </a:rPr>
              <a:t>рекламе.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Сжетно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-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ролевая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игра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«Рекламное</a:t>
            </a:r>
            <a:r>
              <a:rPr sz="2000" i="1" spc="1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агентство»</a:t>
            </a:r>
            <a:r>
              <a:rPr sz="2000" spc="-5" dirty="0">
                <a:latin typeface="Georgia"/>
                <a:cs typeface="Georgia"/>
              </a:rPr>
              <a:t>.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Практическое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задание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«Изготовление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рекламы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игрушки»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Чтение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РНС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«Лисичка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со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скалочкой»</a:t>
            </a:r>
            <a:r>
              <a:rPr sz="2000" spc="-5" dirty="0">
                <a:latin typeface="Georgia"/>
                <a:cs typeface="Georgia"/>
              </a:rPr>
              <a:t>.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Знакомство с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экономическим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понятием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«бартер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(натуральный</a:t>
            </a:r>
            <a:r>
              <a:rPr sz="2000" i="1" spc="6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обмен)</a:t>
            </a:r>
            <a:r>
              <a:rPr sz="2000" spc="-5" dirty="0">
                <a:latin typeface="Georgia"/>
                <a:cs typeface="Georgia"/>
              </a:rPr>
              <a:t>».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работа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воспитателя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b="1" spc="-15" dirty="0">
                <a:latin typeface="Georgia"/>
                <a:cs typeface="Georgia"/>
              </a:rPr>
              <a:t>Декабрь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eorgia"/>
                <a:cs typeface="Georgia"/>
              </a:rPr>
              <a:t>Викторина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«Профессии»</a:t>
            </a:r>
            <a:r>
              <a:rPr sz="2000" spc="-10" dirty="0">
                <a:latin typeface="Georgia"/>
                <a:cs typeface="Georgia"/>
              </a:rPr>
              <a:t>.</a:t>
            </a:r>
            <a:endParaRPr sz="2000">
              <a:latin typeface="Georgia"/>
              <a:cs typeface="Georgia"/>
            </a:endParaRPr>
          </a:p>
          <a:p>
            <a:pPr marL="12700" marR="13335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ОД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«Где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должна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и может</a:t>
            </a:r>
            <a:r>
              <a:rPr sz="2000" i="1" spc="4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быть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расположена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реклама»</a:t>
            </a:r>
            <a:r>
              <a:rPr sz="2000" spc="-5" dirty="0">
                <a:latin typeface="Georgia"/>
                <a:cs typeface="Georgia"/>
              </a:rPr>
              <a:t>.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Беседа</a:t>
            </a:r>
            <a:r>
              <a:rPr sz="2000" spc="5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о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том,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как 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15" dirty="0">
                <a:latin typeface="Georgia"/>
                <a:cs typeface="Georgia"/>
              </a:rPr>
              <a:t>выглядит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их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подъезд,</a:t>
            </a:r>
            <a:r>
              <a:rPr sz="2000" spc="6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наклеена </a:t>
            </a:r>
            <a:r>
              <a:rPr sz="2000" spc="-10" dirty="0">
                <a:latin typeface="Georgia"/>
                <a:cs typeface="Georgia"/>
              </a:rPr>
              <a:t>ли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15" dirty="0">
                <a:latin typeface="Georgia"/>
                <a:cs typeface="Georgia"/>
              </a:rPr>
              <a:t>реклама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на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стенах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и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15" dirty="0">
                <a:latin typeface="Georgia"/>
                <a:cs typeface="Georgia"/>
              </a:rPr>
              <a:t>дверях</a:t>
            </a:r>
            <a:r>
              <a:rPr sz="2000" spc="7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подъезда.</a:t>
            </a:r>
            <a:r>
              <a:rPr sz="2000" spc="6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дать </a:t>
            </a:r>
            <a:r>
              <a:rPr sz="2000" spc="-46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правильную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оценку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Georgia"/>
                <a:cs typeface="Georgia"/>
              </a:rPr>
              <a:t>недопустимой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деятельности</a:t>
            </a:r>
            <a:r>
              <a:rPr sz="2000" spc="8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рекламораспространителей.</a:t>
            </a:r>
            <a:endParaRPr sz="2000">
              <a:latin typeface="Georgia"/>
              <a:cs typeface="Georgia"/>
            </a:endParaRPr>
          </a:p>
          <a:p>
            <a:pPr marL="12700" marR="88519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Чтение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истории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8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«Как</a:t>
            </a:r>
            <a:r>
              <a:rPr sz="2000" i="1" spc="-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Миша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понял,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что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деньги</a:t>
            </a:r>
            <a:r>
              <a:rPr sz="2000" i="1" spc="1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счет</a:t>
            </a:r>
            <a:r>
              <a:rPr sz="2000" i="1" spc="1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любят»</a:t>
            </a:r>
            <a:r>
              <a:rPr sz="2000" i="1" spc="8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из </a:t>
            </a:r>
            <a:r>
              <a:rPr sz="2000" spc="-5" dirty="0">
                <a:latin typeface="Georgia"/>
                <a:cs typeface="Georgia"/>
              </a:rPr>
              <a:t> книги</a:t>
            </a:r>
            <a:r>
              <a:rPr sz="2000" spc="-2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«Экономика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для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малышей,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или</a:t>
            </a:r>
            <a:r>
              <a:rPr sz="2000" i="1" dirty="0">
                <a:latin typeface="Georgia"/>
                <a:cs typeface="Georgia"/>
              </a:rPr>
              <a:t> как </a:t>
            </a:r>
            <a:r>
              <a:rPr sz="2000" i="1" spc="-10" dirty="0">
                <a:latin typeface="Georgia"/>
                <a:cs typeface="Georgia"/>
              </a:rPr>
              <a:t>Миша</a:t>
            </a:r>
            <a:r>
              <a:rPr sz="2000" i="1" spc="2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стал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бизнесменом»</a:t>
            </a:r>
            <a:r>
              <a:rPr sz="2000" spc="-5" dirty="0">
                <a:latin typeface="Georgia"/>
                <a:cs typeface="Georgia"/>
              </a:rPr>
              <a:t>. </a:t>
            </a:r>
            <a:r>
              <a:rPr sz="2000" spc="-47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5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работа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воспитателя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9013" y="26618"/>
            <a:ext cx="10012045" cy="7647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10" dirty="0">
                <a:latin typeface="Georgia"/>
                <a:cs typeface="Georgia"/>
              </a:rPr>
              <a:t>Январь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ОД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«Когда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продукт</a:t>
            </a:r>
            <a:r>
              <a:rPr sz="2000" i="1" spc="5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труда</a:t>
            </a:r>
            <a:r>
              <a:rPr sz="2000" i="1" spc="5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превращается</a:t>
            </a:r>
            <a:r>
              <a:rPr sz="2000" i="1" spc="5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в</a:t>
            </a:r>
            <a:r>
              <a:rPr sz="2000" i="1" dirty="0">
                <a:latin typeface="Georgia"/>
                <a:cs typeface="Georgia"/>
              </a:rPr>
              <a:t> товар»</a:t>
            </a:r>
            <a:r>
              <a:rPr sz="2000" dirty="0">
                <a:latin typeface="Georgia"/>
                <a:cs typeface="Georgia"/>
              </a:rPr>
              <a:t>.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Знакомство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экономическим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понятием</a:t>
            </a:r>
            <a:r>
              <a:rPr sz="2000" spc="-1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«товар»</a:t>
            </a:r>
            <a:r>
              <a:rPr sz="2000" spc="-5" dirty="0">
                <a:latin typeface="Georgia"/>
                <a:cs typeface="Georgia"/>
              </a:rPr>
              <a:t>.</a:t>
            </a:r>
            <a:endParaRPr sz="2000">
              <a:latin typeface="Georgia"/>
              <a:cs typeface="Georgia"/>
            </a:endParaRPr>
          </a:p>
          <a:p>
            <a:pPr marL="12700" marR="230060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eorgia"/>
                <a:cs typeface="Georgia"/>
              </a:rPr>
              <a:t>Просмотр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презентации</a:t>
            </a:r>
            <a:r>
              <a:rPr sz="2000" spc="7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«Как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продукт</a:t>
            </a:r>
            <a:r>
              <a:rPr sz="2000" i="1" spc="5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превращается</a:t>
            </a:r>
            <a:r>
              <a:rPr sz="2000" i="1" spc="3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в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товар»</a:t>
            </a:r>
            <a:r>
              <a:rPr sz="2000" spc="-5" dirty="0">
                <a:latin typeface="Georgia"/>
                <a:cs typeface="Georgia"/>
              </a:rPr>
              <a:t>. </a:t>
            </a:r>
            <a:r>
              <a:rPr sz="2000" spc="-46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Проект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«Как</a:t>
            </a:r>
            <a:r>
              <a:rPr sz="2000" i="1" spc="-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мы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распоряжаемся</a:t>
            </a:r>
            <a:r>
              <a:rPr sz="2000" i="1" spc="8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деньгами»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работа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воспитателя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Georgia"/>
                <a:cs typeface="Georgia"/>
              </a:rPr>
              <a:t>Февраль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ОД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«Качество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товара. </a:t>
            </a:r>
            <a:r>
              <a:rPr sz="2000" i="1" spc="-10" dirty="0">
                <a:latin typeface="Georgia"/>
                <a:cs typeface="Georgia"/>
              </a:rPr>
              <a:t>Что</a:t>
            </a:r>
            <a:r>
              <a:rPr sz="2000" i="1" spc="5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это?»</a:t>
            </a:r>
            <a:r>
              <a:rPr sz="2000" i="1" spc="5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Чтение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РНС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«По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копейке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блестка»</a:t>
            </a:r>
            <a:r>
              <a:rPr sz="2000" spc="-5" dirty="0">
                <a:latin typeface="Georgia"/>
                <a:cs typeface="Georgia"/>
              </a:rPr>
              <a:t>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Рассматривание</a:t>
            </a:r>
            <a:r>
              <a:rPr sz="2000" spc="5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рекламных</a:t>
            </a:r>
            <a:r>
              <a:rPr sz="2000" spc="3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буклетов</a:t>
            </a:r>
            <a:r>
              <a:rPr sz="2000" spc="6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(детского</a:t>
            </a:r>
            <a:r>
              <a:rPr sz="2000" i="1" spc="4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содержания)</a:t>
            </a:r>
            <a:r>
              <a:rPr sz="2000" spc="-10" dirty="0">
                <a:latin typeface="Georgia"/>
                <a:cs typeface="Georgia"/>
              </a:rPr>
              <a:t>.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Знакомство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eorgia"/>
                <a:cs typeface="Georgia"/>
              </a:rPr>
              <a:t>понятием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«Реклама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товаров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для</a:t>
            </a:r>
            <a:r>
              <a:rPr sz="2000" i="1" spc="5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детей»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Презентация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i="1" spc="-15" dirty="0">
                <a:latin typeface="Georgia"/>
                <a:cs typeface="Georgia"/>
              </a:rPr>
              <a:t>«Чем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лучше</a:t>
            </a:r>
            <a:r>
              <a:rPr sz="2000" i="1" spc="3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качество,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тем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дороже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вещь»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работа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воспитателя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Georgia"/>
                <a:cs typeface="Georgia"/>
              </a:rPr>
              <a:t>Март</a:t>
            </a:r>
            <a:endParaRPr sz="2000">
              <a:latin typeface="Georgia"/>
              <a:cs typeface="Georgia"/>
            </a:endParaRPr>
          </a:p>
          <a:p>
            <a:pPr marL="12700" marR="3874135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Georgia"/>
                <a:cs typeface="Georgia"/>
              </a:rPr>
              <a:t>ОД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«Знакомство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с</a:t>
            </a:r>
            <a:r>
              <a:rPr sz="2000" i="1" spc="2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новой</a:t>
            </a:r>
            <a:r>
              <a:rPr sz="2000" i="1" spc="-3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профессией</a:t>
            </a:r>
            <a:r>
              <a:rPr sz="2000" i="1" spc="4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-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менеджер»</a:t>
            </a:r>
            <a:r>
              <a:rPr sz="2000" spc="-10" dirty="0">
                <a:latin typeface="Georgia"/>
                <a:cs typeface="Georgia"/>
              </a:rPr>
              <a:t>. </a:t>
            </a:r>
            <a:r>
              <a:rPr sz="2000" spc="-46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Чтение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стихотворения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Э.</a:t>
            </a:r>
            <a:r>
              <a:rPr sz="2000" spc="-1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Успенского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«Реклама» </a:t>
            </a:r>
            <a:r>
              <a:rPr sz="2000" i="1" spc="-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5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работа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воспитателя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Georgia"/>
                <a:cs typeface="Georgia"/>
              </a:rPr>
              <a:t>Апрель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ОД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«Сколько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заработал,</a:t>
            </a:r>
            <a:r>
              <a:rPr sz="2000" i="1" spc="1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столько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и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купил»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Деловая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игра</a:t>
            </a:r>
            <a:r>
              <a:rPr sz="2000" spc="4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«Сказочный</a:t>
            </a:r>
            <a:r>
              <a:rPr sz="2000" i="1" spc="5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рекламный</a:t>
            </a:r>
            <a:r>
              <a:rPr sz="2000" i="1" spc="3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агент»</a:t>
            </a:r>
            <a:r>
              <a:rPr sz="2000" spc="-10" dirty="0">
                <a:latin typeface="Georgia"/>
                <a:cs typeface="Georgia"/>
              </a:rPr>
              <a:t>.Чтение</a:t>
            </a:r>
            <a:r>
              <a:rPr sz="2000" spc="5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сказки</a:t>
            </a:r>
            <a:r>
              <a:rPr sz="2000" spc="3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Ш.</a:t>
            </a:r>
            <a:r>
              <a:rPr sz="2000" spc="10" dirty="0">
                <a:latin typeface="Georgia"/>
                <a:cs typeface="Georgia"/>
              </a:rPr>
              <a:t> </a:t>
            </a:r>
            <a:r>
              <a:rPr sz="2000" spc="-15" dirty="0">
                <a:latin typeface="Georgia"/>
                <a:cs typeface="Georgia"/>
              </a:rPr>
              <a:t>Перро</a:t>
            </a:r>
            <a:r>
              <a:rPr sz="2000" spc="5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«Кот</a:t>
            </a:r>
            <a:r>
              <a:rPr sz="2000" i="1" spc="2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в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i="1" spc="-5" dirty="0">
                <a:latin typeface="Georgia"/>
                <a:cs typeface="Georgia"/>
              </a:rPr>
              <a:t>сапогах»</a:t>
            </a:r>
            <a:r>
              <a:rPr sz="2000" spc="-5" dirty="0">
                <a:latin typeface="Georgia"/>
                <a:cs typeface="Georgia"/>
              </a:rPr>
              <a:t>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Чтение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РНС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«По</a:t>
            </a:r>
            <a:r>
              <a:rPr sz="2000" i="1" spc="2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копейке</a:t>
            </a:r>
            <a:r>
              <a:rPr sz="2000" i="1" spc="-1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блестка»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работа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b="1" spc="-10" dirty="0">
                <a:latin typeface="Georgia"/>
                <a:cs typeface="Georgia"/>
              </a:rPr>
              <a:t>воспитателя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3152" y="1071448"/>
            <a:ext cx="9054465" cy="46596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15" dirty="0">
                <a:latin typeface="Georgia"/>
                <a:cs typeface="Georgia"/>
              </a:rPr>
              <a:t>Май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Викторина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«В</a:t>
            </a:r>
            <a:r>
              <a:rPr sz="2000" i="1" spc="1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мире</a:t>
            </a:r>
            <a:r>
              <a:rPr sz="2000" i="1" spc="4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профессий»</a:t>
            </a:r>
            <a:r>
              <a:rPr sz="2000" spc="-10" dirty="0">
                <a:latin typeface="Georgia"/>
                <a:cs typeface="Georgia"/>
              </a:rPr>
              <a:t>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Georgia"/>
                <a:cs typeface="Georgia"/>
              </a:rPr>
              <a:t>ОД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«Откуда</a:t>
            </a:r>
            <a:r>
              <a:rPr sz="2000" i="1" spc="40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у</a:t>
            </a:r>
            <a:r>
              <a:rPr sz="2000" i="1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людей берутся</a:t>
            </a:r>
            <a:r>
              <a:rPr sz="2000" i="1" spc="5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деньги?»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Методическая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работа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воспитателя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2100">
              <a:latin typeface="Georgia"/>
              <a:cs typeface="Georgia"/>
            </a:endParaRPr>
          </a:p>
          <a:p>
            <a:pPr marL="220345" algn="ctr">
              <a:lnSpc>
                <a:spcPct val="100000"/>
              </a:lnSpc>
            </a:pPr>
            <a:r>
              <a:rPr sz="2400" b="1" u="heavy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Предполагаемый</a:t>
            </a:r>
            <a:r>
              <a:rPr sz="2400" b="1" u="heavy" spc="-7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sz="2400" b="1" u="heavy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результат</a:t>
            </a:r>
            <a:r>
              <a:rPr sz="2400" b="1" dirty="0">
                <a:latin typeface="Georgia"/>
                <a:cs typeface="Georgia"/>
              </a:rPr>
              <a:t>:</a:t>
            </a:r>
            <a:endParaRPr sz="2400">
              <a:latin typeface="Georgia"/>
              <a:cs typeface="Georgia"/>
            </a:endParaRPr>
          </a:p>
          <a:p>
            <a:pPr marL="12700" marR="2374265">
              <a:lnSpc>
                <a:spcPct val="100000"/>
              </a:lnSpc>
              <a:spcBef>
                <a:spcPts val="2420"/>
              </a:spcBef>
            </a:pPr>
            <a:r>
              <a:rPr sz="2000" spc="-10" dirty="0">
                <a:latin typeface="Georgia"/>
                <a:cs typeface="Georgia"/>
              </a:rPr>
              <a:t>-необходимый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минимум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экономических,</a:t>
            </a:r>
            <a:r>
              <a:rPr sz="2000" spc="3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финансовых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и </a:t>
            </a:r>
            <a:r>
              <a:rPr sz="2000" spc="-47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предпринимательских</a:t>
            </a:r>
            <a:r>
              <a:rPr sz="2000" spc="8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знаний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-представления</a:t>
            </a:r>
            <a:r>
              <a:rPr sz="2000" spc="6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о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содержании</a:t>
            </a:r>
            <a:r>
              <a:rPr sz="2000" spc="5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деятельности</a:t>
            </a:r>
            <a:r>
              <a:rPr sz="2000" spc="7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людей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некоторых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профессий,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о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производстве,</a:t>
            </a:r>
            <a:r>
              <a:rPr sz="2000" spc="5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о </a:t>
            </a:r>
            <a:r>
              <a:rPr sz="2000" spc="-10" dirty="0">
                <a:latin typeface="Georgia"/>
                <a:cs typeface="Georgia"/>
              </a:rPr>
              <a:t>том,</a:t>
            </a:r>
            <a:r>
              <a:rPr sz="2000" spc="1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как </a:t>
            </a:r>
            <a:r>
              <a:rPr sz="2000" spc="-10" dirty="0">
                <a:latin typeface="Georgia"/>
                <a:cs typeface="Georgia"/>
              </a:rPr>
              <a:t>получают</a:t>
            </a:r>
            <a:r>
              <a:rPr sz="2000" spc="4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профессию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latin typeface="Georgia"/>
                <a:cs typeface="Georgia"/>
              </a:rPr>
              <a:t>-экономически</a:t>
            </a:r>
            <a:r>
              <a:rPr sz="2000" spc="2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значимые</a:t>
            </a:r>
            <a:r>
              <a:rPr sz="2000" spc="6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качества</a:t>
            </a:r>
            <a:r>
              <a:rPr sz="2000" spc="65" dirty="0">
                <a:latin typeface="Georgia"/>
                <a:cs typeface="Georgia"/>
              </a:rPr>
              <a:t> </a:t>
            </a:r>
            <a:r>
              <a:rPr sz="2000" i="1" spc="-5" dirty="0">
                <a:latin typeface="Georgia"/>
                <a:cs typeface="Georgia"/>
              </a:rPr>
              <a:t>(бережливость,</a:t>
            </a:r>
            <a:r>
              <a:rPr sz="2000" i="1" spc="60" dirty="0">
                <a:latin typeface="Georgia"/>
                <a:cs typeface="Georgia"/>
              </a:rPr>
              <a:t> </a:t>
            </a:r>
            <a:r>
              <a:rPr sz="2000" i="1" spc="-10" dirty="0">
                <a:latin typeface="Georgia"/>
                <a:cs typeface="Georgia"/>
              </a:rPr>
              <a:t>трудолюбие,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i="1" spc="-10" dirty="0">
                <a:latin typeface="Georgia"/>
                <a:cs typeface="Georgia"/>
              </a:rPr>
              <a:t>аккуратность)</a:t>
            </a:r>
            <a:endParaRPr sz="2000">
              <a:latin typeface="Georgia"/>
              <a:cs typeface="Georgia"/>
            </a:endParaRPr>
          </a:p>
          <a:p>
            <a:pPr marL="12700" marR="384175">
              <a:lnSpc>
                <a:spcPct val="100000"/>
              </a:lnSpc>
            </a:pPr>
            <a:r>
              <a:rPr sz="2000" spc="-10" dirty="0">
                <a:latin typeface="Georgia"/>
                <a:cs typeface="Georgia"/>
              </a:rPr>
              <a:t>-стимулирование</a:t>
            </a:r>
            <a:r>
              <a:rPr sz="2000" spc="5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социальной</a:t>
            </a:r>
            <a:r>
              <a:rPr sz="2000" spc="3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активности</a:t>
            </a:r>
            <a:r>
              <a:rPr sz="2000" spc="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старших</a:t>
            </a:r>
            <a:r>
              <a:rPr sz="2000" spc="10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дошкольников</a:t>
            </a:r>
            <a:r>
              <a:rPr sz="2000" spc="55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в</a:t>
            </a:r>
            <a:r>
              <a:rPr sz="2000" spc="2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ходе </a:t>
            </a:r>
            <a:r>
              <a:rPr sz="2000" spc="-47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совместной</a:t>
            </a:r>
            <a:r>
              <a:rPr sz="2000" spc="-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деятельности</a:t>
            </a:r>
            <a:r>
              <a:rPr sz="2000" spc="7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со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взрослым,</a:t>
            </a:r>
            <a:r>
              <a:rPr sz="2000" spc="55" dirty="0">
                <a:latin typeface="Georgia"/>
                <a:cs typeface="Georgia"/>
              </a:rPr>
              <a:t> </a:t>
            </a:r>
            <a:r>
              <a:rPr sz="2000" spc="-10" dirty="0">
                <a:latin typeface="Georgia"/>
                <a:cs typeface="Georgia"/>
              </a:rPr>
              <a:t>ребенка</a:t>
            </a:r>
            <a:r>
              <a:rPr sz="2000" spc="-5" dirty="0">
                <a:latin typeface="Georgia"/>
                <a:cs typeface="Georgia"/>
              </a:rPr>
              <a:t> со</a:t>
            </a:r>
            <a:r>
              <a:rPr sz="2000" dirty="0">
                <a:latin typeface="Georgia"/>
                <a:cs typeface="Georgia"/>
              </a:rPr>
              <a:t> </a:t>
            </a:r>
            <a:r>
              <a:rPr sz="2000" spc="-5" dirty="0">
                <a:latin typeface="Georgia"/>
                <a:cs typeface="Georgia"/>
              </a:rPr>
              <a:t>сверстниками.</a:t>
            </a:r>
            <a:endParaRPr sz="2000">
              <a:latin typeface="Georgia"/>
              <a:cs typeface="Georg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3152" y="6974840"/>
            <a:ext cx="107950" cy="34798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sz="2100" dirty="0">
                <a:latin typeface="Calibri"/>
                <a:cs typeface="Calibri"/>
              </a:rPr>
              <a:t>-</a:t>
            </a:r>
            <a:endParaRPr sz="2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27050" y="1114425"/>
            <a:ext cx="6827520" cy="281177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5" dirty="0"/>
              <a:t>Целью</a:t>
            </a:r>
            <a:r>
              <a:rPr spc="-50" dirty="0"/>
              <a:t> </a:t>
            </a:r>
            <a:r>
              <a:rPr dirty="0"/>
              <a:t>моей</a:t>
            </a:r>
            <a:r>
              <a:rPr spc="-30" dirty="0"/>
              <a:t> </a:t>
            </a:r>
            <a:r>
              <a:rPr spc="-5" dirty="0"/>
              <a:t>работы</a:t>
            </a:r>
            <a:r>
              <a:rPr spc="-20" dirty="0"/>
              <a:t> </a:t>
            </a:r>
            <a:r>
              <a:rPr spc="-5" dirty="0"/>
              <a:t>является:</a:t>
            </a:r>
          </a:p>
          <a:p>
            <a:pPr marL="73660">
              <a:lnSpc>
                <a:spcPct val="100000"/>
              </a:lnSpc>
              <a:spcBef>
                <a:spcPts val="15"/>
              </a:spcBef>
            </a:pPr>
            <a:r>
              <a:rPr sz="2000" b="0" spc="-10" dirty="0">
                <a:latin typeface="Georgia"/>
                <a:cs typeface="Georgia"/>
              </a:rPr>
              <a:t>Совершенствование</a:t>
            </a:r>
            <a:r>
              <a:rPr sz="2000" b="0" spc="2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условий</a:t>
            </a:r>
            <a:r>
              <a:rPr sz="2000" b="0" spc="50" dirty="0">
                <a:latin typeface="Georgia"/>
                <a:cs typeface="Georgia"/>
              </a:rPr>
              <a:t> </a:t>
            </a:r>
            <a:r>
              <a:rPr sz="2000" b="0" spc="-15" dirty="0">
                <a:latin typeface="Georgia"/>
                <a:cs typeface="Georgia"/>
              </a:rPr>
              <a:t>для</a:t>
            </a:r>
            <a:r>
              <a:rPr sz="2000" b="0" spc="3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формирования</a:t>
            </a:r>
            <a:r>
              <a:rPr sz="2000" b="0" spc="4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у</a:t>
            </a:r>
            <a:r>
              <a:rPr sz="2000" b="0" spc="25" dirty="0">
                <a:latin typeface="Georgia"/>
                <a:cs typeface="Georgia"/>
              </a:rPr>
              <a:t> </a:t>
            </a:r>
            <a:r>
              <a:rPr sz="2000" b="0" spc="-15" dirty="0">
                <a:latin typeface="Georgia"/>
                <a:cs typeface="Georgia"/>
              </a:rPr>
              <a:t>детей</a:t>
            </a:r>
            <a:endParaRPr sz="2000" dirty="0">
              <a:latin typeface="Georgia"/>
              <a:cs typeface="Georgia"/>
            </a:endParaRPr>
          </a:p>
          <a:p>
            <a:pPr marL="12700" marR="5080">
              <a:lnSpc>
                <a:spcPct val="100000"/>
              </a:lnSpc>
            </a:pPr>
            <a:r>
              <a:rPr sz="2000" b="0" spc="-10" dirty="0">
                <a:latin typeface="Georgia"/>
                <a:cs typeface="Georgia"/>
              </a:rPr>
              <a:t>дошкольного</a:t>
            </a:r>
            <a:r>
              <a:rPr sz="2000" b="0" spc="-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возраста</a:t>
            </a:r>
            <a:r>
              <a:rPr sz="2000" b="0" spc="4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основ</a:t>
            </a:r>
            <a:r>
              <a:rPr sz="2000" b="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финансовой грамотности. </a:t>
            </a:r>
            <a:r>
              <a:rPr sz="2000" b="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Помочь</a:t>
            </a:r>
            <a:r>
              <a:rPr sz="2000" b="0" spc="35" dirty="0">
                <a:latin typeface="Georgia"/>
                <a:cs typeface="Georgia"/>
              </a:rPr>
              <a:t> </a:t>
            </a:r>
            <a:r>
              <a:rPr sz="2000" b="0" spc="-15" dirty="0">
                <a:latin typeface="Georgia"/>
                <a:cs typeface="Georgia"/>
              </a:rPr>
              <a:t>детям</a:t>
            </a:r>
            <a:r>
              <a:rPr sz="2000" b="0" spc="5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дошкольного</a:t>
            </a:r>
            <a:r>
              <a:rPr sz="2000" b="0" spc="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возраста</a:t>
            </a:r>
            <a:r>
              <a:rPr sz="2000" b="0" spc="4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войти</a:t>
            </a:r>
            <a:r>
              <a:rPr sz="2000" b="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в</a:t>
            </a:r>
            <a:r>
              <a:rPr sz="2000" b="0" spc="20" dirty="0">
                <a:latin typeface="Georgia"/>
                <a:cs typeface="Georgia"/>
              </a:rPr>
              <a:t> </a:t>
            </a:r>
            <a:r>
              <a:rPr sz="2000" b="0" dirty="0">
                <a:latin typeface="Georgia"/>
                <a:cs typeface="Georgia"/>
              </a:rPr>
              <a:t>социально- </a:t>
            </a:r>
            <a:r>
              <a:rPr sz="2000" b="0" spc="-47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экономическую</a:t>
            </a:r>
            <a:r>
              <a:rPr sz="2000" b="0" spc="2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жизнь.</a:t>
            </a:r>
            <a:r>
              <a:rPr sz="2000" b="0" spc="3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Создание</a:t>
            </a:r>
            <a:r>
              <a:rPr sz="2000" b="0" spc="4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основ </a:t>
            </a:r>
            <a:r>
              <a:rPr sz="2000" b="0" spc="-15" dirty="0">
                <a:latin typeface="Georgia"/>
                <a:cs typeface="Georgia"/>
              </a:rPr>
              <a:t>для </a:t>
            </a:r>
            <a:r>
              <a:rPr sz="2000" b="0" spc="-10" dirty="0">
                <a:latin typeface="Georgia"/>
                <a:cs typeface="Georgia"/>
              </a:rPr>
              <a:t> формирования</a:t>
            </a:r>
            <a:r>
              <a:rPr sz="2000" b="0" spc="3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финансово грамотного</a:t>
            </a:r>
            <a:r>
              <a:rPr sz="2000" b="0" spc="-3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поведения</a:t>
            </a:r>
            <a:r>
              <a:rPr sz="2000" b="0" spc="30" dirty="0">
                <a:latin typeface="Georgia"/>
                <a:cs typeface="Georgia"/>
              </a:rPr>
              <a:t> </a:t>
            </a:r>
            <a:r>
              <a:rPr sz="2000" b="0" spc="-15" dirty="0">
                <a:latin typeface="Georgia"/>
                <a:cs typeface="Georgia"/>
              </a:rPr>
              <a:t>детей </a:t>
            </a:r>
            <a:r>
              <a:rPr sz="2000" b="0" spc="-10" dirty="0">
                <a:latin typeface="Georgia"/>
                <a:cs typeface="Georgia"/>
              </a:rPr>
              <a:t> дошкольного</a:t>
            </a:r>
            <a:r>
              <a:rPr sz="2000" b="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возраста,</a:t>
            </a:r>
            <a:r>
              <a:rPr sz="2000" b="0" spc="4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как</a:t>
            </a:r>
            <a:r>
              <a:rPr sz="2000" b="0" spc="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необходимого</a:t>
            </a:r>
            <a:r>
              <a:rPr sz="2000" b="0" spc="5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условия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ts val="2375"/>
              </a:lnSpc>
              <a:spcBef>
                <a:spcPts val="5"/>
              </a:spcBef>
            </a:pPr>
            <a:r>
              <a:rPr sz="2000" b="0" spc="-5" dirty="0">
                <a:latin typeface="Georgia"/>
                <a:cs typeface="Georgia"/>
              </a:rPr>
              <a:t>повышения</a:t>
            </a:r>
            <a:r>
              <a:rPr sz="2000" b="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уровня</a:t>
            </a:r>
            <a:r>
              <a:rPr sz="2000" b="0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и</a:t>
            </a:r>
            <a:r>
              <a:rPr sz="2000" b="0" spc="-10" dirty="0">
                <a:latin typeface="Georgia"/>
                <a:cs typeface="Georgia"/>
              </a:rPr>
              <a:t> качества</a:t>
            </a:r>
            <a:r>
              <a:rPr sz="2000" b="0" spc="40" dirty="0">
                <a:latin typeface="Georgia"/>
                <a:cs typeface="Georgia"/>
              </a:rPr>
              <a:t> </a:t>
            </a:r>
            <a:r>
              <a:rPr sz="2000" b="0" spc="-10" dirty="0">
                <a:latin typeface="Georgia"/>
                <a:cs typeface="Georgia"/>
              </a:rPr>
              <a:t>жизни</a:t>
            </a:r>
            <a:r>
              <a:rPr sz="2000" b="0" spc="15" dirty="0">
                <a:latin typeface="Georgia"/>
                <a:cs typeface="Georgia"/>
              </a:rPr>
              <a:t> </a:t>
            </a:r>
            <a:r>
              <a:rPr sz="2000" b="0" spc="-5" dirty="0">
                <a:latin typeface="Georgia"/>
                <a:cs typeface="Georgia"/>
              </a:rPr>
              <a:t>будущего</a:t>
            </a:r>
            <a:endParaRPr sz="2000" dirty="0">
              <a:latin typeface="Georgia"/>
              <a:cs typeface="Georgia"/>
            </a:endParaRPr>
          </a:p>
          <a:p>
            <a:pPr marL="12700">
              <a:lnSpc>
                <a:spcPts val="2375"/>
              </a:lnSpc>
            </a:pPr>
            <a:r>
              <a:rPr sz="2000" b="0" spc="-5" dirty="0">
                <a:latin typeface="Georgia"/>
                <a:cs typeface="Georgia"/>
              </a:rPr>
              <a:t>гражданина</a:t>
            </a:r>
            <a:r>
              <a:rPr sz="2000" b="0" spc="-5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8710" y="1219581"/>
            <a:ext cx="6717665" cy="3765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300" spc="-5" dirty="0"/>
              <a:t>Какие</a:t>
            </a:r>
            <a:r>
              <a:rPr sz="2300" spc="-15" dirty="0"/>
              <a:t> </a:t>
            </a:r>
            <a:r>
              <a:rPr sz="2300" dirty="0"/>
              <a:t>же</a:t>
            </a:r>
            <a:r>
              <a:rPr sz="2300" spc="-10" dirty="0"/>
              <a:t> </a:t>
            </a:r>
            <a:r>
              <a:rPr sz="2300" dirty="0"/>
              <a:t>задачи</a:t>
            </a:r>
            <a:r>
              <a:rPr sz="2300" spc="-5" dirty="0"/>
              <a:t> </a:t>
            </a:r>
            <a:r>
              <a:rPr sz="2300" dirty="0"/>
              <a:t>я</a:t>
            </a:r>
            <a:r>
              <a:rPr sz="2300" spc="-10" dirty="0"/>
              <a:t> </a:t>
            </a:r>
            <a:r>
              <a:rPr sz="2300" spc="-5" dirty="0"/>
              <a:t>перед</a:t>
            </a:r>
            <a:r>
              <a:rPr sz="2300" spc="-20" dirty="0"/>
              <a:t> </a:t>
            </a:r>
            <a:r>
              <a:rPr sz="2300" spc="-5" dirty="0"/>
              <a:t>собой</a:t>
            </a:r>
            <a:r>
              <a:rPr sz="2300" spc="-15" dirty="0"/>
              <a:t> </a:t>
            </a:r>
            <a:r>
              <a:rPr sz="2300" spc="-5" dirty="0"/>
              <a:t>поставила:</a:t>
            </a:r>
            <a:endParaRPr sz="2300"/>
          </a:p>
        </p:txBody>
      </p:sp>
      <p:sp>
        <p:nvSpPr>
          <p:cNvPr id="3" name="object 3"/>
          <p:cNvSpPr txBox="1"/>
          <p:nvPr/>
        </p:nvSpPr>
        <p:spPr>
          <a:xfrm>
            <a:off x="524662" y="1878330"/>
            <a:ext cx="7416165" cy="33782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-Проанализировать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психолого-педагогическую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литературу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данной</a:t>
            </a:r>
            <a:r>
              <a:rPr sz="2000" spc="-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теме.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-Изучить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особенности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формирования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представлений</a:t>
            </a:r>
            <a:r>
              <a:rPr sz="2000" spc="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</a:t>
            </a:r>
            <a:endParaRPr sz="2000">
              <a:latin typeface="Georgia"/>
              <a:cs typeface="Georgia"/>
            </a:endParaRPr>
          </a:p>
          <a:p>
            <a:pPr marL="12700" marR="9779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финансовой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составляющей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современной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семьи,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организации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материальной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стороны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окружающего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пространства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дошкольном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возрасте.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 marR="825500">
              <a:lnSpc>
                <a:spcPct val="100000"/>
              </a:lnSpc>
            </a:pP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-Определить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направления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работы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формированию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финансово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- грамотного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поведения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детей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дошкольного </a:t>
            </a:r>
            <a:r>
              <a:rPr sz="2000" spc="-4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возраста.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802620" cy="7562215"/>
          </a:xfrm>
          <a:custGeom>
            <a:avLst/>
            <a:gdLst/>
            <a:ahLst/>
            <a:cxnLst/>
            <a:rect l="l" t="t" r="r" b="b"/>
            <a:pathLst>
              <a:path w="10802620" h="7562215">
                <a:moveTo>
                  <a:pt x="10802112" y="0"/>
                </a:moveTo>
                <a:lnTo>
                  <a:pt x="0" y="0"/>
                </a:lnTo>
                <a:lnTo>
                  <a:pt x="0" y="7562088"/>
                </a:lnTo>
                <a:lnTo>
                  <a:pt x="10802112" y="7562088"/>
                </a:lnTo>
                <a:lnTo>
                  <a:pt x="10802112" y="0"/>
                </a:lnTo>
                <a:close/>
              </a:path>
            </a:pathLst>
          </a:custGeom>
          <a:solidFill>
            <a:srgbClr val="94373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0802620" cy="7562215"/>
            <a:chOff x="0" y="0"/>
            <a:chExt cx="10802620" cy="7562215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8973820" cy="7562215"/>
            </a:xfrm>
            <a:custGeom>
              <a:avLst/>
              <a:gdLst/>
              <a:ahLst/>
              <a:cxnLst/>
              <a:rect l="l" t="t" r="r" b="b"/>
              <a:pathLst>
                <a:path w="8973820" h="7562215">
                  <a:moveTo>
                    <a:pt x="4486656" y="0"/>
                  </a:moveTo>
                  <a:lnTo>
                    <a:pt x="4334168" y="294"/>
                  </a:lnTo>
                  <a:lnTo>
                    <a:pt x="4130852" y="1604"/>
                  </a:lnTo>
                  <a:lnTo>
                    <a:pt x="3927536" y="3961"/>
                  </a:lnTo>
                  <a:lnTo>
                    <a:pt x="3724219" y="7367"/>
                  </a:lnTo>
                  <a:lnTo>
                    <a:pt x="3520902" y="11820"/>
                  </a:lnTo>
                  <a:lnTo>
                    <a:pt x="3317585" y="17322"/>
                  </a:lnTo>
                  <a:lnTo>
                    <a:pt x="3114268" y="23872"/>
                  </a:lnTo>
                  <a:lnTo>
                    <a:pt x="2910950" y="31470"/>
                  </a:lnTo>
                  <a:lnTo>
                    <a:pt x="2707632" y="40117"/>
                  </a:lnTo>
                  <a:lnTo>
                    <a:pt x="2504314" y="49812"/>
                  </a:lnTo>
                  <a:lnTo>
                    <a:pt x="2300995" y="60555"/>
                  </a:lnTo>
                  <a:lnTo>
                    <a:pt x="2097675" y="72347"/>
                  </a:lnTo>
                  <a:lnTo>
                    <a:pt x="1894355" y="85188"/>
                  </a:lnTo>
                  <a:lnTo>
                    <a:pt x="1691034" y="99078"/>
                  </a:lnTo>
                  <a:lnTo>
                    <a:pt x="1487713" y="114016"/>
                  </a:lnTo>
                  <a:lnTo>
                    <a:pt x="1284391" y="130004"/>
                  </a:lnTo>
                  <a:lnTo>
                    <a:pt x="1081068" y="147040"/>
                  </a:lnTo>
                  <a:lnTo>
                    <a:pt x="877744" y="165126"/>
                  </a:lnTo>
                  <a:lnTo>
                    <a:pt x="674419" y="184261"/>
                  </a:lnTo>
                  <a:lnTo>
                    <a:pt x="471093" y="204445"/>
                  </a:lnTo>
                  <a:lnTo>
                    <a:pt x="267766" y="225679"/>
                  </a:lnTo>
                  <a:lnTo>
                    <a:pt x="260170" y="276471"/>
                  </a:lnTo>
                  <a:lnTo>
                    <a:pt x="238039" y="428848"/>
                  </a:lnTo>
                  <a:lnTo>
                    <a:pt x="216891" y="581224"/>
                  </a:lnTo>
                  <a:lnTo>
                    <a:pt x="196726" y="733599"/>
                  </a:lnTo>
                  <a:lnTo>
                    <a:pt x="177545" y="885973"/>
                  </a:lnTo>
                  <a:lnTo>
                    <a:pt x="159348" y="1038346"/>
                  </a:lnTo>
                  <a:lnTo>
                    <a:pt x="142134" y="1190718"/>
                  </a:lnTo>
                  <a:lnTo>
                    <a:pt x="125905" y="1343089"/>
                  </a:lnTo>
                  <a:lnTo>
                    <a:pt x="110658" y="1495460"/>
                  </a:lnTo>
                  <a:lnTo>
                    <a:pt x="96396" y="1647831"/>
                  </a:lnTo>
                  <a:lnTo>
                    <a:pt x="83117" y="1800201"/>
                  </a:lnTo>
                  <a:lnTo>
                    <a:pt x="70821" y="1952571"/>
                  </a:lnTo>
                  <a:lnTo>
                    <a:pt x="59509" y="2104941"/>
                  </a:lnTo>
                  <a:lnTo>
                    <a:pt x="49181" y="2257311"/>
                  </a:lnTo>
                  <a:lnTo>
                    <a:pt x="39837" y="2409682"/>
                  </a:lnTo>
                  <a:lnTo>
                    <a:pt x="31476" y="2562052"/>
                  </a:lnTo>
                  <a:lnTo>
                    <a:pt x="24099" y="2714423"/>
                  </a:lnTo>
                  <a:lnTo>
                    <a:pt x="17705" y="2866795"/>
                  </a:lnTo>
                  <a:lnTo>
                    <a:pt x="12295" y="3019167"/>
                  </a:lnTo>
                  <a:lnTo>
                    <a:pt x="7869" y="3171541"/>
                  </a:lnTo>
                  <a:lnTo>
                    <a:pt x="4426" y="3323915"/>
                  </a:lnTo>
                  <a:lnTo>
                    <a:pt x="1967" y="3476290"/>
                  </a:lnTo>
                  <a:lnTo>
                    <a:pt x="491" y="3628666"/>
                  </a:lnTo>
                  <a:lnTo>
                    <a:pt x="0" y="3781044"/>
                  </a:lnTo>
                  <a:lnTo>
                    <a:pt x="298" y="3825102"/>
                  </a:lnTo>
                  <a:lnTo>
                    <a:pt x="1191" y="3869041"/>
                  </a:lnTo>
                  <a:lnTo>
                    <a:pt x="2675" y="3912856"/>
                  </a:lnTo>
                  <a:lnTo>
                    <a:pt x="4747" y="3956546"/>
                  </a:lnTo>
                  <a:lnTo>
                    <a:pt x="7404" y="4000107"/>
                  </a:lnTo>
                  <a:lnTo>
                    <a:pt x="10642" y="4043537"/>
                  </a:lnTo>
                  <a:lnTo>
                    <a:pt x="14459" y="4086832"/>
                  </a:lnTo>
                  <a:lnTo>
                    <a:pt x="18851" y="4129991"/>
                  </a:lnTo>
                  <a:lnTo>
                    <a:pt x="23815" y="4173011"/>
                  </a:lnTo>
                  <a:lnTo>
                    <a:pt x="29348" y="4215888"/>
                  </a:lnTo>
                  <a:lnTo>
                    <a:pt x="35446" y="4258621"/>
                  </a:lnTo>
                  <a:lnTo>
                    <a:pt x="42107" y="4301206"/>
                  </a:lnTo>
                  <a:lnTo>
                    <a:pt x="49326" y="4343641"/>
                  </a:lnTo>
                  <a:lnTo>
                    <a:pt x="57101" y="4385922"/>
                  </a:lnTo>
                  <a:lnTo>
                    <a:pt x="65429" y="4428048"/>
                  </a:lnTo>
                  <a:lnTo>
                    <a:pt x="74306" y="4470016"/>
                  </a:lnTo>
                  <a:lnTo>
                    <a:pt x="83729" y="4511822"/>
                  </a:lnTo>
                  <a:lnTo>
                    <a:pt x="93695" y="4553465"/>
                  </a:lnTo>
                  <a:lnTo>
                    <a:pt x="104201" y="4594940"/>
                  </a:lnTo>
                  <a:lnTo>
                    <a:pt x="115243" y="4636247"/>
                  </a:lnTo>
                  <a:lnTo>
                    <a:pt x="126818" y="4677381"/>
                  </a:lnTo>
                  <a:lnTo>
                    <a:pt x="138924" y="4718341"/>
                  </a:lnTo>
                  <a:lnTo>
                    <a:pt x="151556" y="4759123"/>
                  </a:lnTo>
                  <a:lnTo>
                    <a:pt x="164711" y="4799725"/>
                  </a:lnTo>
                  <a:lnTo>
                    <a:pt x="178387" y="4840144"/>
                  </a:lnTo>
                  <a:lnTo>
                    <a:pt x="192580" y="4880378"/>
                  </a:lnTo>
                  <a:lnTo>
                    <a:pt x="207287" y="4920423"/>
                  </a:lnTo>
                  <a:lnTo>
                    <a:pt x="222504" y="4960277"/>
                  </a:lnTo>
                  <a:lnTo>
                    <a:pt x="238229" y="4999937"/>
                  </a:lnTo>
                  <a:lnTo>
                    <a:pt x="254458" y="5039401"/>
                  </a:lnTo>
                  <a:lnTo>
                    <a:pt x="271188" y="5078665"/>
                  </a:lnTo>
                  <a:lnTo>
                    <a:pt x="288416" y="5117728"/>
                  </a:lnTo>
                  <a:lnTo>
                    <a:pt x="306138" y="5156585"/>
                  </a:lnTo>
                  <a:lnTo>
                    <a:pt x="324351" y="5195236"/>
                  </a:lnTo>
                  <a:lnTo>
                    <a:pt x="343053" y="5233676"/>
                  </a:lnTo>
                  <a:lnTo>
                    <a:pt x="362239" y="5271904"/>
                  </a:lnTo>
                  <a:lnTo>
                    <a:pt x="381907" y="5309916"/>
                  </a:lnTo>
                  <a:lnTo>
                    <a:pt x="402053" y="5347709"/>
                  </a:lnTo>
                  <a:lnTo>
                    <a:pt x="422674" y="5385282"/>
                  </a:lnTo>
                  <a:lnTo>
                    <a:pt x="443767" y="5422631"/>
                  </a:lnTo>
                  <a:lnTo>
                    <a:pt x="465329" y="5459754"/>
                  </a:lnTo>
                  <a:lnTo>
                    <a:pt x="487356" y="5496647"/>
                  </a:lnTo>
                  <a:lnTo>
                    <a:pt x="509846" y="5533309"/>
                  </a:lnTo>
                  <a:lnTo>
                    <a:pt x="532794" y="5569736"/>
                  </a:lnTo>
                  <a:lnTo>
                    <a:pt x="556199" y="5605925"/>
                  </a:lnTo>
                  <a:lnTo>
                    <a:pt x="580055" y="5641875"/>
                  </a:lnTo>
                  <a:lnTo>
                    <a:pt x="604361" y="5677582"/>
                  </a:lnTo>
                  <a:lnTo>
                    <a:pt x="629114" y="5713044"/>
                  </a:lnTo>
                  <a:lnTo>
                    <a:pt x="654309" y="5748257"/>
                  </a:lnTo>
                  <a:lnTo>
                    <a:pt x="679944" y="5783219"/>
                  </a:lnTo>
                  <a:lnTo>
                    <a:pt x="706015" y="5817928"/>
                  </a:lnTo>
                  <a:lnTo>
                    <a:pt x="732519" y="5852381"/>
                  </a:lnTo>
                  <a:lnTo>
                    <a:pt x="759453" y="5886574"/>
                  </a:lnTo>
                  <a:lnTo>
                    <a:pt x="786814" y="5920506"/>
                  </a:lnTo>
                  <a:lnTo>
                    <a:pt x="814599" y="5954174"/>
                  </a:lnTo>
                  <a:lnTo>
                    <a:pt x="842804" y="5987574"/>
                  </a:lnTo>
                  <a:lnTo>
                    <a:pt x="871426" y="6020704"/>
                  </a:lnTo>
                  <a:lnTo>
                    <a:pt x="900461" y="6053561"/>
                  </a:lnTo>
                  <a:lnTo>
                    <a:pt x="929908" y="6086144"/>
                  </a:lnTo>
                  <a:lnTo>
                    <a:pt x="959761" y="6118448"/>
                  </a:lnTo>
                  <a:lnTo>
                    <a:pt x="990019" y="6150471"/>
                  </a:lnTo>
                  <a:lnTo>
                    <a:pt x="1020678" y="6182211"/>
                  </a:lnTo>
                  <a:lnTo>
                    <a:pt x="1051734" y="6213664"/>
                  </a:lnTo>
                  <a:lnTo>
                    <a:pt x="1083185" y="6244829"/>
                  </a:lnTo>
                  <a:lnTo>
                    <a:pt x="1115028" y="6275702"/>
                  </a:lnTo>
                  <a:lnTo>
                    <a:pt x="1147258" y="6306281"/>
                  </a:lnTo>
                  <a:lnTo>
                    <a:pt x="1179873" y="6336562"/>
                  </a:lnTo>
                  <a:lnTo>
                    <a:pt x="1212869" y="6366544"/>
                  </a:lnTo>
                  <a:lnTo>
                    <a:pt x="1246244" y="6396223"/>
                  </a:lnTo>
                  <a:lnTo>
                    <a:pt x="1279994" y="6425597"/>
                  </a:lnTo>
                  <a:lnTo>
                    <a:pt x="1314116" y="6454663"/>
                  </a:lnTo>
                  <a:lnTo>
                    <a:pt x="1348607" y="6483418"/>
                  </a:lnTo>
                  <a:lnTo>
                    <a:pt x="1383463" y="6511860"/>
                  </a:lnTo>
                  <a:lnTo>
                    <a:pt x="1418681" y="6539986"/>
                  </a:lnTo>
                  <a:lnTo>
                    <a:pt x="1454258" y="6567793"/>
                  </a:lnTo>
                  <a:lnTo>
                    <a:pt x="1490191" y="6595278"/>
                  </a:lnTo>
                  <a:lnTo>
                    <a:pt x="1526477" y="6622439"/>
                  </a:lnTo>
                  <a:lnTo>
                    <a:pt x="1563111" y="6649273"/>
                  </a:lnTo>
                  <a:lnTo>
                    <a:pt x="1600092" y="6675777"/>
                  </a:lnTo>
                  <a:lnTo>
                    <a:pt x="1637416" y="6701949"/>
                  </a:lnTo>
                  <a:lnTo>
                    <a:pt x="1675079" y="6727786"/>
                  </a:lnTo>
                  <a:lnTo>
                    <a:pt x="1713079" y="6753285"/>
                  </a:lnTo>
                  <a:lnTo>
                    <a:pt x="1751412" y="6778443"/>
                  </a:lnTo>
                  <a:lnTo>
                    <a:pt x="1790075" y="6803258"/>
                  </a:lnTo>
                  <a:lnTo>
                    <a:pt x="1829064" y="6827727"/>
                  </a:lnTo>
                  <a:lnTo>
                    <a:pt x="1868377" y="6851847"/>
                  </a:lnTo>
                  <a:lnTo>
                    <a:pt x="1908011" y="6875615"/>
                  </a:lnTo>
                  <a:lnTo>
                    <a:pt x="1947961" y="6899030"/>
                  </a:lnTo>
                  <a:lnTo>
                    <a:pt x="1988225" y="6922087"/>
                  </a:lnTo>
                  <a:lnTo>
                    <a:pt x="2028800" y="6944785"/>
                  </a:lnTo>
                  <a:lnTo>
                    <a:pt x="2069682" y="6967121"/>
                  </a:lnTo>
                  <a:lnTo>
                    <a:pt x="2110868" y="6989092"/>
                  </a:lnTo>
                  <a:lnTo>
                    <a:pt x="2152356" y="7010694"/>
                  </a:lnTo>
                  <a:lnTo>
                    <a:pt x="2194140" y="7031927"/>
                  </a:lnTo>
                  <a:lnTo>
                    <a:pt x="2236220" y="7052786"/>
                  </a:lnTo>
                  <a:lnTo>
                    <a:pt x="2278590" y="7073269"/>
                  </a:lnTo>
                  <a:lnTo>
                    <a:pt x="2321249" y="7093373"/>
                  </a:lnTo>
                  <a:lnTo>
                    <a:pt x="2364192" y="7113096"/>
                  </a:lnTo>
                  <a:lnTo>
                    <a:pt x="2407417" y="7132435"/>
                  </a:lnTo>
                  <a:lnTo>
                    <a:pt x="2450920" y="7151387"/>
                  </a:lnTo>
                  <a:lnTo>
                    <a:pt x="2494699" y="7169950"/>
                  </a:lnTo>
                  <a:lnTo>
                    <a:pt x="2538749" y="7188121"/>
                  </a:lnTo>
                  <a:lnTo>
                    <a:pt x="2583068" y="7205896"/>
                  </a:lnTo>
                  <a:lnTo>
                    <a:pt x="2627652" y="7223274"/>
                  </a:lnTo>
                  <a:lnTo>
                    <a:pt x="2672498" y="7240251"/>
                  </a:lnTo>
                  <a:lnTo>
                    <a:pt x="2717604" y="7256825"/>
                  </a:lnTo>
                  <a:lnTo>
                    <a:pt x="2762965" y="7272994"/>
                  </a:lnTo>
                  <a:lnTo>
                    <a:pt x="2808579" y="7288754"/>
                  </a:lnTo>
                  <a:lnTo>
                    <a:pt x="2854442" y="7304102"/>
                  </a:lnTo>
                  <a:lnTo>
                    <a:pt x="2900551" y="7319037"/>
                  </a:lnTo>
                  <a:lnTo>
                    <a:pt x="2946903" y="7333555"/>
                  </a:lnTo>
                  <a:lnTo>
                    <a:pt x="2993494" y="7347653"/>
                  </a:lnTo>
                  <a:lnTo>
                    <a:pt x="3040322" y="7361329"/>
                  </a:lnTo>
                  <a:lnTo>
                    <a:pt x="3087383" y="7374581"/>
                  </a:lnTo>
                  <a:lnTo>
                    <a:pt x="3134674" y="7387405"/>
                  </a:lnTo>
                  <a:lnTo>
                    <a:pt x="3182192" y="7399798"/>
                  </a:lnTo>
                  <a:lnTo>
                    <a:pt x="3229933" y="7411759"/>
                  </a:lnTo>
                  <a:lnTo>
                    <a:pt x="3277894" y="7423283"/>
                  </a:lnTo>
                  <a:lnTo>
                    <a:pt x="3326073" y="7434370"/>
                  </a:lnTo>
                  <a:lnTo>
                    <a:pt x="3374465" y="7445015"/>
                  </a:lnTo>
                  <a:lnTo>
                    <a:pt x="3423068" y="7455216"/>
                  </a:lnTo>
                  <a:lnTo>
                    <a:pt x="3471878" y="7464971"/>
                  </a:lnTo>
                  <a:lnTo>
                    <a:pt x="3520892" y="7474276"/>
                  </a:lnTo>
                  <a:lnTo>
                    <a:pt x="3570107" y="7483129"/>
                  </a:lnTo>
                  <a:lnTo>
                    <a:pt x="3619520" y="7491527"/>
                  </a:lnTo>
                  <a:lnTo>
                    <a:pt x="3669127" y="7499468"/>
                  </a:lnTo>
                  <a:lnTo>
                    <a:pt x="3718926" y="7506949"/>
                  </a:lnTo>
                  <a:lnTo>
                    <a:pt x="3768912" y="7513967"/>
                  </a:lnTo>
                  <a:lnTo>
                    <a:pt x="3819084" y="7520519"/>
                  </a:lnTo>
                  <a:lnTo>
                    <a:pt x="3869436" y="7526603"/>
                  </a:lnTo>
                  <a:lnTo>
                    <a:pt x="3919967" y="7532216"/>
                  </a:lnTo>
                  <a:lnTo>
                    <a:pt x="3970674" y="7537355"/>
                  </a:lnTo>
                  <a:lnTo>
                    <a:pt x="4021552" y="7542017"/>
                  </a:lnTo>
                  <a:lnTo>
                    <a:pt x="4072598" y="7546200"/>
                  </a:lnTo>
                  <a:lnTo>
                    <a:pt x="4123810" y="7549901"/>
                  </a:lnTo>
                  <a:lnTo>
                    <a:pt x="4175185" y="7553118"/>
                  </a:lnTo>
                  <a:lnTo>
                    <a:pt x="4226718" y="7555847"/>
                  </a:lnTo>
                  <a:lnTo>
                    <a:pt x="4278407" y="7558086"/>
                  </a:lnTo>
                  <a:lnTo>
                    <a:pt x="4330248" y="7559832"/>
                  </a:lnTo>
                  <a:lnTo>
                    <a:pt x="4382239" y="7561083"/>
                  </a:lnTo>
                  <a:lnTo>
                    <a:pt x="4434376" y="7561835"/>
                  </a:lnTo>
                  <a:lnTo>
                    <a:pt x="4486656" y="7562087"/>
                  </a:lnTo>
                  <a:lnTo>
                    <a:pt x="4538935" y="7561835"/>
                  </a:lnTo>
                  <a:lnTo>
                    <a:pt x="4591072" y="7561083"/>
                  </a:lnTo>
                  <a:lnTo>
                    <a:pt x="4643063" y="7559832"/>
                  </a:lnTo>
                  <a:lnTo>
                    <a:pt x="4694904" y="7558086"/>
                  </a:lnTo>
                  <a:lnTo>
                    <a:pt x="4746593" y="7555847"/>
                  </a:lnTo>
                  <a:lnTo>
                    <a:pt x="4798126" y="7553118"/>
                  </a:lnTo>
                  <a:lnTo>
                    <a:pt x="4849501" y="7549901"/>
                  </a:lnTo>
                  <a:lnTo>
                    <a:pt x="4900713" y="7546200"/>
                  </a:lnTo>
                  <a:lnTo>
                    <a:pt x="4951759" y="7542017"/>
                  </a:lnTo>
                  <a:lnTo>
                    <a:pt x="5002637" y="7537355"/>
                  </a:lnTo>
                  <a:lnTo>
                    <a:pt x="5053344" y="7532216"/>
                  </a:lnTo>
                  <a:lnTo>
                    <a:pt x="5103875" y="7526603"/>
                  </a:lnTo>
                  <a:lnTo>
                    <a:pt x="5154227" y="7520519"/>
                  </a:lnTo>
                  <a:lnTo>
                    <a:pt x="5204399" y="7513967"/>
                  </a:lnTo>
                  <a:lnTo>
                    <a:pt x="5254385" y="7506949"/>
                  </a:lnTo>
                  <a:lnTo>
                    <a:pt x="5304184" y="7499468"/>
                  </a:lnTo>
                  <a:lnTo>
                    <a:pt x="5353791" y="7491527"/>
                  </a:lnTo>
                  <a:lnTo>
                    <a:pt x="5403204" y="7483129"/>
                  </a:lnTo>
                  <a:lnTo>
                    <a:pt x="5452419" y="7474276"/>
                  </a:lnTo>
                  <a:lnTo>
                    <a:pt x="5501433" y="7464971"/>
                  </a:lnTo>
                  <a:lnTo>
                    <a:pt x="5550243" y="7455216"/>
                  </a:lnTo>
                  <a:lnTo>
                    <a:pt x="5598846" y="7445015"/>
                  </a:lnTo>
                  <a:lnTo>
                    <a:pt x="5647238" y="7434370"/>
                  </a:lnTo>
                  <a:lnTo>
                    <a:pt x="5695417" y="7423283"/>
                  </a:lnTo>
                  <a:lnTo>
                    <a:pt x="5743378" y="7411759"/>
                  </a:lnTo>
                  <a:lnTo>
                    <a:pt x="5791119" y="7399798"/>
                  </a:lnTo>
                  <a:lnTo>
                    <a:pt x="5838637" y="7387405"/>
                  </a:lnTo>
                  <a:lnTo>
                    <a:pt x="5885928" y="7374581"/>
                  </a:lnTo>
                  <a:lnTo>
                    <a:pt x="5932989" y="7361329"/>
                  </a:lnTo>
                  <a:lnTo>
                    <a:pt x="5979817" y="7347653"/>
                  </a:lnTo>
                  <a:lnTo>
                    <a:pt x="6026408" y="7333555"/>
                  </a:lnTo>
                  <a:lnTo>
                    <a:pt x="6072760" y="7319037"/>
                  </a:lnTo>
                  <a:lnTo>
                    <a:pt x="6118869" y="7304102"/>
                  </a:lnTo>
                  <a:lnTo>
                    <a:pt x="6164732" y="7288754"/>
                  </a:lnTo>
                  <a:lnTo>
                    <a:pt x="6210346" y="7272994"/>
                  </a:lnTo>
                  <a:lnTo>
                    <a:pt x="6255707" y="7256825"/>
                  </a:lnTo>
                  <a:lnTo>
                    <a:pt x="6300813" y="7240251"/>
                  </a:lnTo>
                  <a:lnTo>
                    <a:pt x="6345659" y="7223274"/>
                  </a:lnTo>
                  <a:lnTo>
                    <a:pt x="6390243" y="7205896"/>
                  </a:lnTo>
                  <a:lnTo>
                    <a:pt x="6434562" y="7188121"/>
                  </a:lnTo>
                  <a:lnTo>
                    <a:pt x="6478612" y="7169950"/>
                  </a:lnTo>
                  <a:lnTo>
                    <a:pt x="6522391" y="7151387"/>
                  </a:lnTo>
                  <a:lnTo>
                    <a:pt x="6565894" y="7132435"/>
                  </a:lnTo>
                  <a:lnTo>
                    <a:pt x="6609119" y="7113096"/>
                  </a:lnTo>
                  <a:lnTo>
                    <a:pt x="6652062" y="7093373"/>
                  </a:lnTo>
                  <a:lnTo>
                    <a:pt x="6694721" y="7073269"/>
                  </a:lnTo>
                  <a:lnTo>
                    <a:pt x="6737091" y="7052786"/>
                  </a:lnTo>
                  <a:lnTo>
                    <a:pt x="6779171" y="7031927"/>
                  </a:lnTo>
                  <a:lnTo>
                    <a:pt x="6820955" y="7010694"/>
                  </a:lnTo>
                  <a:lnTo>
                    <a:pt x="6862443" y="6989092"/>
                  </a:lnTo>
                  <a:lnTo>
                    <a:pt x="6903629" y="6967121"/>
                  </a:lnTo>
                  <a:lnTo>
                    <a:pt x="6944511" y="6944785"/>
                  </a:lnTo>
                  <a:lnTo>
                    <a:pt x="6985086" y="6922087"/>
                  </a:lnTo>
                  <a:lnTo>
                    <a:pt x="7025350" y="6899030"/>
                  </a:lnTo>
                  <a:lnTo>
                    <a:pt x="7065300" y="6875615"/>
                  </a:lnTo>
                  <a:lnTo>
                    <a:pt x="7104934" y="6851847"/>
                  </a:lnTo>
                  <a:lnTo>
                    <a:pt x="7144247" y="6827727"/>
                  </a:lnTo>
                  <a:lnTo>
                    <a:pt x="7183236" y="6803258"/>
                  </a:lnTo>
                  <a:lnTo>
                    <a:pt x="7221899" y="6778443"/>
                  </a:lnTo>
                  <a:lnTo>
                    <a:pt x="7260232" y="6753285"/>
                  </a:lnTo>
                  <a:lnTo>
                    <a:pt x="7298232" y="6727786"/>
                  </a:lnTo>
                  <a:lnTo>
                    <a:pt x="7335895" y="6701949"/>
                  </a:lnTo>
                  <a:lnTo>
                    <a:pt x="7373219" y="6675777"/>
                  </a:lnTo>
                  <a:lnTo>
                    <a:pt x="7410200" y="6649273"/>
                  </a:lnTo>
                  <a:lnTo>
                    <a:pt x="7446834" y="6622439"/>
                  </a:lnTo>
                  <a:lnTo>
                    <a:pt x="7483120" y="6595278"/>
                  </a:lnTo>
                  <a:lnTo>
                    <a:pt x="7519053" y="6567793"/>
                  </a:lnTo>
                  <a:lnTo>
                    <a:pt x="7554630" y="6539986"/>
                  </a:lnTo>
                  <a:lnTo>
                    <a:pt x="7589848" y="6511860"/>
                  </a:lnTo>
                  <a:lnTo>
                    <a:pt x="7624704" y="6483418"/>
                  </a:lnTo>
                  <a:lnTo>
                    <a:pt x="7659195" y="6454663"/>
                  </a:lnTo>
                  <a:lnTo>
                    <a:pt x="7693317" y="6425597"/>
                  </a:lnTo>
                  <a:lnTo>
                    <a:pt x="7727067" y="6396223"/>
                  </a:lnTo>
                  <a:lnTo>
                    <a:pt x="7760442" y="6366544"/>
                  </a:lnTo>
                  <a:lnTo>
                    <a:pt x="7793438" y="6336562"/>
                  </a:lnTo>
                  <a:lnTo>
                    <a:pt x="7826053" y="6306281"/>
                  </a:lnTo>
                  <a:lnTo>
                    <a:pt x="7858283" y="6275702"/>
                  </a:lnTo>
                  <a:lnTo>
                    <a:pt x="7890126" y="6244829"/>
                  </a:lnTo>
                  <a:lnTo>
                    <a:pt x="7921577" y="6213664"/>
                  </a:lnTo>
                  <a:lnTo>
                    <a:pt x="7952633" y="6182211"/>
                  </a:lnTo>
                  <a:lnTo>
                    <a:pt x="7983292" y="6150471"/>
                  </a:lnTo>
                  <a:lnTo>
                    <a:pt x="8013550" y="6118448"/>
                  </a:lnTo>
                  <a:lnTo>
                    <a:pt x="8043403" y="6086144"/>
                  </a:lnTo>
                  <a:lnTo>
                    <a:pt x="8072850" y="6053561"/>
                  </a:lnTo>
                  <a:lnTo>
                    <a:pt x="8101885" y="6020704"/>
                  </a:lnTo>
                  <a:lnTo>
                    <a:pt x="8130507" y="5987574"/>
                  </a:lnTo>
                  <a:lnTo>
                    <a:pt x="8158712" y="5954174"/>
                  </a:lnTo>
                  <a:lnTo>
                    <a:pt x="8186497" y="5920506"/>
                  </a:lnTo>
                  <a:lnTo>
                    <a:pt x="8213858" y="5886574"/>
                  </a:lnTo>
                  <a:lnTo>
                    <a:pt x="8240792" y="5852381"/>
                  </a:lnTo>
                  <a:lnTo>
                    <a:pt x="8267296" y="5817928"/>
                  </a:lnTo>
                  <a:lnTo>
                    <a:pt x="8293367" y="5783219"/>
                  </a:lnTo>
                  <a:lnTo>
                    <a:pt x="8319002" y="5748257"/>
                  </a:lnTo>
                  <a:lnTo>
                    <a:pt x="8344197" y="5713044"/>
                  </a:lnTo>
                  <a:lnTo>
                    <a:pt x="8368950" y="5677582"/>
                  </a:lnTo>
                  <a:lnTo>
                    <a:pt x="8393256" y="5641875"/>
                  </a:lnTo>
                  <a:lnTo>
                    <a:pt x="8417112" y="5605925"/>
                  </a:lnTo>
                  <a:lnTo>
                    <a:pt x="8440517" y="5569736"/>
                  </a:lnTo>
                  <a:lnTo>
                    <a:pt x="8463465" y="5533309"/>
                  </a:lnTo>
                  <a:lnTo>
                    <a:pt x="8485955" y="5496647"/>
                  </a:lnTo>
                  <a:lnTo>
                    <a:pt x="8507982" y="5459754"/>
                  </a:lnTo>
                  <a:lnTo>
                    <a:pt x="8529544" y="5422631"/>
                  </a:lnTo>
                  <a:lnTo>
                    <a:pt x="8550637" y="5385282"/>
                  </a:lnTo>
                  <a:lnTo>
                    <a:pt x="8571258" y="5347709"/>
                  </a:lnTo>
                  <a:lnTo>
                    <a:pt x="8591404" y="5309916"/>
                  </a:lnTo>
                  <a:lnTo>
                    <a:pt x="8611072" y="5271904"/>
                  </a:lnTo>
                  <a:lnTo>
                    <a:pt x="8630258" y="5233676"/>
                  </a:lnTo>
                  <a:lnTo>
                    <a:pt x="8648960" y="5195236"/>
                  </a:lnTo>
                  <a:lnTo>
                    <a:pt x="8667173" y="5156585"/>
                  </a:lnTo>
                  <a:lnTo>
                    <a:pt x="8684895" y="5117728"/>
                  </a:lnTo>
                  <a:lnTo>
                    <a:pt x="8702123" y="5078665"/>
                  </a:lnTo>
                  <a:lnTo>
                    <a:pt x="8718853" y="5039401"/>
                  </a:lnTo>
                  <a:lnTo>
                    <a:pt x="8735082" y="4999937"/>
                  </a:lnTo>
                  <a:lnTo>
                    <a:pt x="8750807" y="4960277"/>
                  </a:lnTo>
                  <a:lnTo>
                    <a:pt x="8766024" y="4920423"/>
                  </a:lnTo>
                  <a:lnTo>
                    <a:pt x="8780731" y="4880378"/>
                  </a:lnTo>
                  <a:lnTo>
                    <a:pt x="8794924" y="4840144"/>
                  </a:lnTo>
                  <a:lnTo>
                    <a:pt x="8808600" y="4799725"/>
                  </a:lnTo>
                  <a:lnTo>
                    <a:pt x="8821755" y="4759123"/>
                  </a:lnTo>
                  <a:lnTo>
                    <a:pt x="8834387" y="4718341"/>
                  </a:lnTo>
                  <a:lnTo>
                    <a:pt x="8846493" y="4677381"/>
                  </a:lnTo>
                  <a:lnTo>
                    <a:pt x="8858068" y="4636247"/>
                  </a:lnTo>
                  <a:lnTo>
                    <a:pt x="8869110" y="4594940"/>
                  </a:lnTo>
                  <a:lnTo>
                    <a:pt x="8879616" y="4553465"/>
                  </a:lnTo>
                  <a:lnTo>
                    <a:pt x="8889582" y="4511822"/>
                  </a:lnTo>
                  <a:lnTo>
                    <a:pt x="8899005" y="4470016"/>
                  </a:lnTo>
                  <a:lnTo>
                    <a:pt x="8907882" y="4428048"/>
                  </a:lnTo>
                  <a:lnTo>
                    <a:pt x="8916210" y="4385922"/>
                  </a:lnTo>
                  <a:lnTo>
                    <a:pt x="8923985" y="4343641"/>
                  </a:lnTo>
                  <a:lnTo>
                    <a:pt x="8931204" y="4301206"/>
                  </a:lnTo>
                  <a:lnTo>
                    <a:pt x="8937865" y="4258621"/>
                  </a:lnTo>
                  <a:lnTo>
                    <a:pt x="8943963" y="4215888"/>
                  </a:lnTo>
                  <a:lnTo>
                    <a:pt x="8949496" y="4173011"/>
                  </a:lnTo>
                  <a:lnTo>
                    <a:pt x="8954460" y="4129991"/>
                  </a:lnTo>
                  <a:lnTo>
                    <a:pt x="8958852" y="4086832"/>
                  </a:lnTo>
                  <a:lnTo>
                    <a:pt x="8962669" y="4043537"/>
                  </a:lnTo>
                  <a:lnTo>
                    <a:pt x="8965907" y="4000107"/>
                  </a:lnTo>
                  <a:lnTo>
                    <a:pt x="8968564" y="3956546"/>
                  </a:lnTo>
                  <a:lnTo>
                    <a:pt x="8970636" y="3912856"/>
                  </a:lnTo>
                  <a:lnTo>
                    <a:pt x="8972120" y="3869041"/>
                  </a:lnTo>
                  <a:lnTo>
                    <a:pt x="8973013" y="3825102"/>
                  </a:lnTo>
                  <a:lnTo>
                    <a:pt x="8973312" y="3781044"/>
                  </a:lnTo>
                  <a:lnTo>
                    <a:pt x="8973013" y="3736985"/>
                  </a:lnTo>
                  <a:lnTo>
                    <a:pt x="8972120" y="3693046"/>
                  </a:lnTo>
                  <a:lnTo>
                    <a:pt x="8970636" y="3649231"/>
                  </a:lnTo>
                  <a:lnTo>
                    <a:pt x="8968564" y="3605541"/>
                  </a:lnTo>
                  <a:lnTo>
                    <a:pt x="8965907" y="3561980"/>
                  </a:lnTo>
                  <a:lnTo>
                    <a:pt x="8962669" y="3518550"/>
                  </a:lnTo>
                  <a:lnTo>
                    <a:pt x="8958852" y="3475255"/>
                  </a:lnTo>
                  <a:lnTo>
                    <a:pt x="8954460" y="3432096"/>
                  </a:lnTo>
                  <a:lnTo>
                    <a:pt x="8949496" y="3389076"/>
                  </a:lnTo>
                  <a:lnTo>
                    <a:pt x="8943963" y="3346199"/>
                  </a:lnTo>
                  <a:lnTo>
                    <a:pt x="8937865" y="3303466"/>
                  </a:lnTo>
                  <a:lnTo>
                    <a:pt x="8931204" y="3260881"/>
                  </a:lnTo>
                  <a:lnTo>
                    <a:pt x="8923985" y="3218446"/>
                  </a:lnTo>
                  <a:lnTo>
                    <a:pt x="8916210" y="3176165"/>
                  </a:lnTo>
                  <a:lnTo>
                    <a:pt x="8907882" y="3134039"/>
                  </a:lnTo>
                  <a:lnTo>
                    <a:pt x="8899005" y="3092071"/>
                  </a:lnTo>
                  <a:lnTo>
                    <a:pt x="8889582" y="3050265"/>
                  </a:lnTo>
                  <a:lnTo>
                    <a:pt x="8879616" y="3008622"/>
                  </a:lnTo>
                  <a:lnTo>
                    <a:pt x="8869110" y="2967147"/>
                  </a:lnTo>
                  <a:lnTo>
                    <a:pt x="8858068" y="2925840"/>
                  </a:lnTo>
                  <a:lnTo>
                    <a:pt x="8846493" y="2884706"/>
                  </a:lnTo>
                  <a:lnTo>
                    <a:pt x="8834387" y="2843746"/>
                  </a:lnTo>
                  <a:lnTo>
                    <a:pt x="8821755" y="2802964"/>
                  </a:lnTo>
                  <a:lnTo>
                    <a:pt x="8808600" y="2762362"/>
                  </a:lnTo>
                  <a:lnTo>
                    <a:pt x="8794924" y="2721943"/>
                  </a:lnTo>
                  <a:lnTo>
                    <a:pt x="8780731" y="2681709"/>
                  </a:lnTo>
                  <a:lnTo>
                    <a:pt x="8766024" y="2641664"/>
                  </a:lnTo>
                  <a:lnTo>
                    <a:pt x="8750807" y="2601810"/>
                  </a:lnTo>
                  <a:lnTo>
                    <a:pt x="8735082" y="2562150"/>
                  </a:lnTo>
                  <a:lnTo>
                    <a:pt x="8718853" y="2522686"/>
                  </a:lnTo>
                  <a:lnTo>
                    <a:pt x="8702123" y="2483422"/>
                  </a:lnTo>
                  <a:lnTo>
                    <a:pt x="8684895" y="2444359"/>
                  </a:lnTo>
                  <a:lnTo>
                    <a:pt x="8667173" y="2405502"/>
                  </a:lnTo>
                  <a:lnTo>
                    <a:pt x="8648960" y="2366851"/>
                  </a:lnTo>
                  <a:lnTo>
                    <a:pt x="8630258" y="2328411"/>
                  </a:lnTo>
                  <a:lnTo>
                    <a:pt x="8611072" y="2290183"/>
                  </a:lnTo>
                  <a:lnTo>
                    <a:pt x="8591404" y="2252171"/>
                  </a:lnTo>
                  <a:lnTo>
                    <a:pt x="8571258" y="2214378"/>
                  </a:lnTo>
                  <a:lnTo>
                    <a:pt x="8550637" y="2176805"/>
                  </a:lnTo>
                  <a:lnTo>
                    <a:pt x="8529544" y="2139456"/>
                  </a:lnTo>
                  <a:lnTo>
                    <a:pt x="8507982" y="2102333"/>
                  </a:lnTo>
                  <a:lnTo>
                    <a:pt x="8485955" y="2065440"/>
                  </a:lnTo>
                  <a:lnTo>
                    <a:pt x="8463465" y="2028778"/>
                  </a:lnTo>
                  <a:lnTo>
                    <a:pt x="8440517" y="1992351"/>
                  </a:lnTo>
                  <a:lnTo>
                    <a:pt x="8417112" y="1956161"/>
                  </a:lnTo>
                  <a:lnTo>
                    <a:pt x="8393256" y="1920212"/>
                  </a:lnTo>
                  <a:lnTo>
                    <a:pt x="8368950" y="1884505"/>
                  </a:lnTo>
                  <a:lnTo>
                    <a:pt x="8344197" y="1849043"/>
                  </a:lnTo>
                  <a:lnTo>
                    <a:pt x="8319002" y="1813830"/>
                  </a:lnTo>
                  <a:lnTo>
                    <a:pt x="8293367" y="1778867"/>
                  </a:lnTo>
                  <a:lnTo>
                    <a:pt x="8267296" y="1744158"/>
                  </a:lnTo>
                  <a:lnTo>
                    <a:pt x="8240792" y="1709706"/>
                  </a:lnTo>
                  <a:lnTo>
                    <a:pt x="8213858" y="1675512"/>
                  </a:lnTo>
                  <a:lnTo>
                    <a:pt x="8186497" y="1641581"/>
                  </a:lnTo>
                  <a:lnTo>
                    <a:pt x="8158712" y="1607913"/>
                  </a:lnTo>
                  <a:lnTo>
                    <a:pt x="8130507" y="1574513"/>
                  </a:lnTo>
                  <a:lnTo>
                    <a:pt x="8101885" y="1541383"/>
                  </a:lnTo>
                  <a:lnTo>
                    <a:pt x="8072850" y="1508525"/>
                  </a:lnTo>
                  <a:lnTo>
                    <a:pt x="8043403" y="1475943"/>
                  </a:lnTo>
                  <a:lnTo>
                    <a:pt x="8013550" y="1443639"/>
                  </a:lnTo>
                  <a:lnTo>
                    <a:pt x="7983292" y="1411616"/>
                  </a:lnTo>
                  <a:lnTo>
                    <a:pt x="7952633" y="1379876"/>
                  </a:lnTo>
                  <a:lnTo>
                    <a:pt x="7921577" y="1348422"/>
                  </a:lnTo>
                  <a:lnTo>
                    <a:pt x="7890126" y="1317258"/>
                  </a:lnTo>
                  <a:lnTo>
                    <a:pt x="7858283" y="1286385"/>
                  </a:lnTo>
                  <a:lnTo>
                    <a:pt x="7826053" y="1255806"/>
                  </a:lnTo>
                  <a:lnTo>
                    <a:pt x="7793438" y="1225524"/>
                  </a:lnTo>
                  <a:lnTo>
                    <a:pt x="7760442" y="1195543"/>
                  </a:lnTo>
                  <a:lnTo>
                    <a:pt x="7727067" y="1165863"/>
                  </a:lnTo>
                  <a:lnTo>
                    <a:pt x="7693317" y="1136490"/>
                  </a:lnTo>
                  <a:lnTo>
                    <a:pt x="7659195" y="1107424"/>
                  </a:lnTo>
                  <a:lnTo>
                    <a:pt x="7624704" y="1078668"/>
                  </a:lnTo>
                  <a:lnTo>
                    <a:pt x="7589848" y="1050227"/>
                  </a:lnTo>
                  <a:lnTo>
                    <a:pt x="7554630" y="1022101"/>
                  </a:lnTo>
                  <a:lnTo>
                    <a:pt x="7519053" y="994294"/>
                  </a:lnTo>
                  <a:lnTo>
                    <a:pt x="7483120" y="966809"/>
                  </a:lnTo>
                  <a:lnTo>
                    <a:pt x="7446834" y="939648"/>
                  </a:lnTo>
                  <a:lnTo>
                    <a:pt x="7410200" y="912814"/>
                  </a:lnTo>
                  <a:lnTo>
                    <a:pt x="7373219" y="886309"/>
                  </a:lnTo>
                  <a:lnTo>
                    <a:pt x="7335895" y="860137"/>
                  </a:lnTo>
                  <a:lnTo>
                    <a:pt x="7298232" y="834301"/>
                  </a:lnTo>
                  <a:lnTo>
                    <a:pt x="7260232" y="808802"/>
                  </a:lnTo>
                  <a:lnTo>
                    <a:pt x="7221899" y="783644"/>
                  </a:lnTo>
                  <a:lnTo>
                    <a:pt x="7183236" y="758829"/>
                  </a:lnTo>
                  <a:lnTo>
                    <a:pt x="7144247" y="734360"/>
                  </a:lnTo>
                  <a:lnTo>
                    <a:pt x="7104934" y="710240"/>
                  </a:lnTo>
                  <a:lnTo>
                    <a:pt x="7065300" y="686471"/>
                  </a:lnTo>
                  <a:lnTo>
                    <a:pt x="7025350" y="663057"/>
                  </a:lnTo>
                  <a:lnTo>
                    <a:pt x="6985086" y="639999"/>
                  </a:lnTo>
                  <a:lnTo>
                    <a:pt x="6944511" y="617301"/>
                  </a:lnTo>
                  <a:lnTo>
                    <a:pt x="6903629" y="594965"/>
                  </a:lnTo>
                  <a:lnTo>
                    <a:pt x="6862443" y="572995"/>
                  </a:lnTo>
                  <a:lnTo>
                    <a:pt x="6820955" y="551392"/>
                  </a:lnTo>
                  <a:lnTo>
                    <a:pt x="6779171" y="530160"/>
                  </a:lnTo>
                  <a:lnTo>
                    <a:pt x="6737091" y="509301"/>
                  </a:lnTo>
                  <a:lnTo>
                    <a:pt x="6694721" y="488818"/>
                  </a:lnTo>
                  <a:lnTo>
                    <a:pt x="6652062" y="468713"/>
                  </a:lnTo>
                  <a:lnTo>
                    <a:pt x="6609119" y="448990"/>
                  </a:lnTo>
                  <a:lnTo>
                    <a:pt x="6565894" y="429651"/>
                  </a:lnTo>
                  <a:lnTo>
                    <a:pt x="6522391" y="410699"/>
                  </a:lnTo>
                  <a:lnTo>
                    <a:pt x="6478612" y="392136"/>
                  </a:lnTo>
                  <a:lnTo>
                    <a:pt x="6434562" y="373966"/>
                  </a:lnTo>
                  <a:lnTo>
                    <a:pt x="6390243" y="356190"/>
                  </a:lnTo>
                  <a:lnTo>
                    <a:pt x="6345659" y="338813"/>
                  </a:lnTo>
                  <a:lnTo>
                    <a:pt x="6300813" y="321835"/>
                  </a:lnTo>
                  <a:lnTo>
                    <a:pt x="6255707" y="305261"/>
                  </a:lnTo>
                  <a:lnTo>
                    <a:pt x="6210346" y="289093"/>
                  </a:lnTo>
                  <a:lnTo>
                    <a:pt x="6164732" y="273333"/>
                  </a:lnTo>
                  <a:lnTo>
                    <a:pt x="6118869" y="257984"/>
                  </a:lnTo>
                  <a:lnTo>
                    <a:pt x="6072760" y="243050"/>
                  </a:lnTo>
                  <a:lnTo>
                    <a:pt x="6026408" y="228532"/>
                  </a:lnTo>
                  <a:lnTo>
                    <a:pt x="5979817" y="214433"/>
                  </a:lnTo>
                  <a:lnTo>
                    <a:pt x="5932989" y="200757"/>
                  </a:lnTo>
                  <a:lnTo>
                    <a:pt x="5885928" y="187506"/>
                  </a:lnTo>
                  <a:lnTo>
                    <a:pt x="5838637" y="174682"/>
                  </a:lnTo>
                  <a:lnTo>
                    <a:pt x="5791119" y="162288"/>
                  </a:lnTo>
                  <a:lnTo>
                    <a:pt x="5743378" y="150328"/>
                  </a:lnTo>
                  <a:lnTo>
                    <a:pt x="5695417" y="138803"/>
                  </a:lnTo>
                  <a:lnTo>
                    <a:pt x="5647238" y="127717"/>
                  </a:lnTo>
                  <a:lnTo>
                    <a:pt x="5598846" y="117072"/>
                  </a:lnTo>
                  <a:lnTo>
                    <a:pt x="5550243" y="106870"/>
                  </a:lnTo>
                  <a:lnTo>
                    <a:pt x="5501433" y="97116"/>
                  </a:lnTo>
                  <a:lnTo>
                    <a:pt x="5452419" y="87810"/>
                  </a:lnTo>
                  <a:lnTo>
                    <a:pt x="5403204" y="78957"/>
                  </a:lnTo>
                  <a:lnTo>
                    <a:pt x="5353791" y="70559"/>
                  </a:lnTo>
                  <a:lnTo>
                    <a:pt x="5304184" y="62618"/>
                  </a:lnTo>
                  <a:lnTo>
                    <a:pt x="5254385" y="55137"/>
                  </a:lnTo>
                  <a:lnTo>
                    <a:pt x="5204399" y="48119"/>
                  </a:lnTo>
                  <a:lnTo>
                    <a:pt x="5154227" y="41567"/>
                  </a:lnTo>
                  <a:lnTo>
                    <a:pt x="5103875" y="35483"/>
                  </a:lnTo>
                  <a:lnTo>
                    <a:pt x="5053344" y="29871"/>
                  </a:lnTo>
                  <a:lnTo>
                    <a:pt x="5002637" y="24732"/>
                  </a:lnTo>
                  <a:lnTo>
                    <a:pt x="4951759" y="20069"/>
                  </a:lnTo>
                  <a:lnTo>
                    <a:pt x="4900713" y="15886"/>
                  </a:lnTo>
                  <a:lnTo>
                    <a:pt x="4849501" y="12185"/>
                  </a:lnTo>
                  <a:lnTo>
                    <a:pt x="4798126" y="8968"/>
                  </a:lnTo>
                  <a:lnTo>
                    <a:pt x="4746593" y="6239"/>
                  </a:lnTo>
                  <a:lnTo>
                    <a:pt x="4694904" y="4000"/>
                  </a:lnTo>
                  <a:lnTo>
                    <a:pt x="4643063" y="2254"/>
                  </a:lnTo>
                  <a:lnTo>
                    <a:pt x="4591072" y="1003"/>
                  </a:lnTo>
                  <a:lnTo>
                    <a:pt x="4538935" y="251"/>
                  </a:lnTo>
                  <a:lnTo>
                    <a:pt x="44866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40023" y="5004815"/>
              <a:ext cx="7562087" cy="255727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48911" y="5077967"/>
              <a:ext cx="3742943" cy="228600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510946" y="855725"/>
            <a:ext cx="6372225" cy="39884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705485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-Совершенствовать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формы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методы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работы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 </a:t>
            </a:r>
            <a:r>
              <a:rPr sz="2000" spc="-4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экономическому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образованию.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-Расширять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интерес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у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детей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элементарным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экономическим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знаниям.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 marR="5080">
              <a:lnSpc>
                <a:spcPct val="100000"/>
              </a:lnSpc>
            </a:pP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-Привлечь</a:t>
            </a:r>
            <a:r>
              <a:rPr sz="2000" spc="8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родителей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экономическому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воспитанию </a:t>
            </a:r>
            <a:r>
              <a:rPr sz="2000" spc="-4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дошкольников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совершенствованию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предметно-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развивающей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среды.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 marR="873125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-Проанализировать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работу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формированию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финансово грамотного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поведения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детей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дошкольного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возраста.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0789" y="275920"/>
            <a:ext cx="333184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Актуальность</a:t>
            </a:r>
            <a:r>
              <a:rPr spc="-60" dirty="0"/>
              <a:t> </a:t>
            </a:r>
            <a:r>
              <a:rPr dirty="0"/>
              <a:t>темы: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2625" y="645413"/>
            <a:ext cx="7586980" cy="550672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09855" marR="92075" indent="-14604" algn="ctr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Экономическое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воспитание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приближает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дошкольников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реальной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жизни,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помогает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ориентироваться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происходящем,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формирует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деловые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качества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личности.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Поэтому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экономическое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воспитание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–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важное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направление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дошкольной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педагогике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–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настоящее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время</a:t>
            </a:r>
            <a:r>
              <a:rPr sz="2000" spc="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актуально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востребовано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особенно</a:t>
            </a:r>
            <a:r>
              <a:rPr sz="2000" spc="-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остро.</a:t>
            </a:r>
            <a:endParaRPr sz="200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Экономика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дошкольник,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первый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взгляд,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кажутся</a:t>
            </a:r>
            <a:endParaRPr sz="2000">
              <a:latin typeface="Georgia"/>
              <a:cs typeface="Georgia"/>
            </a:endParaRPr>
          </a:p>
          <a:p>
            <a:pPr marL="293370" marR="290195" algn="ctr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понятиями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абсолютно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не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совместимыми.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Но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современный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ребенок уже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первых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лет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своей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жизни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попадает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экономическую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среду,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наполненную</a:t>
            </a:r>
            <a:r>
              <a:rPr sz="2000" spc="-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экономическими</a:t>
            </a:r>
            <a:endParaRPr sz="2000">
              <a:latin typeface="Georgia"/>
              <a:cs typeface="Georgia"/>
            </a:endParaRPr>
          </a:p>
          <a:p>
            <a:pPr marL="12700" marR="5080" indent="20701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понятиями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 процессами.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Различные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профессии,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покупка и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продажа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товаров,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реклама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телевизору,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разговоры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родителей </a:t>
            </a:r>
            <a:r>
              <a:rPr sz="2000" spc="-4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бюджете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семьи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–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это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далеко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не полный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перечень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того,</a:t>
            </a:r>
            <a:r>
              <a:rPr sz="2000" spc="-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чем</a:t>
            </a:r>
            <a:endParaRPr sz="2000">
              <a:latin typeface="Georgia"/>
              <a:cs typeface="Georgia"/>
            </a:endParaRPr>
          </a:p>
          <a:p>
            <a:pPr marL="317500" marR="311785" algn="ctr">
              <a:lnSpc>
                <a:spcPct val="100000"/>
              </a:lnSpc>
              <a:spcBef>
                <a:spcPts val="5"/>
              </a:spcBef>
              <a:tabLst>
                <a:tab pos="5466715" algn="l"/>
              </a:tabLst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постоянно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сталкивается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дошкольник.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Современная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жизнь </a:t>
            </a:r>
            <a:r>
              <a:rPr sz="2000" spc="-4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весьма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непредсказуема,</a:t>
            </a:r>
            <a:r>
              <a:rPr sz="2000" spc="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но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тоже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время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очень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интересна,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именно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поэтому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сложные</a:t>
            </a:r>
            <a:r>
              <a:rPr sz="2000" spc="5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экономические	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процессы,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так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привлекают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малышей.</a:t>
            </a:r>
            <a:endParaRPr sz="2000">
              <a:latin typeface="Georgia"/>
              <a:cs typeface="Georgia"/>
            </a:endParaRPr>
          </a:p>
          <a:p>
            <a:pPr algn="ctr">
              <a:lnSpc>
                <a:spcPts val="2355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развивающей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среды.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802620" cy="7562215"/>
          </a:xfrm>
          <a:custGeom>
            <a:avLst/>
            <a:gdLst/>
            <a:ahLst/>
            <a:cxnLst/>
            <a:rect l="l" t="t" r="r" b="b"/>
            <a:pathLst>
              <a:path w="10802620" h="7562215">
                <a:moveTo>
                  <a:pt x="10802112" y="0"/>
                </a:moveTo>
                <a:lnTo>
                  <a:pt x="0" y="0"/>
                </a:lnTo>
                <a:lnTo>
                  <a:pt x="0" y="7562088"/>
                </a:lnTo>
                <a:lnTo>
                  <a:pt x="10802112" y="7562088"/>
                </a:lnTo>
                <a:lnTo>
                  <a:pt x="10802112" y="0"/>
                </a:lnTo>
                <a:close/>
              </a:path>
            </a:pathLst>
          </a:custGeom>
          <a:solidFill>
            <a:srgbClr val="94373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0802620" cy="7562215"/>
            <a:chOff x="0" y="0"/>
            <a:chExt cx="10802620" cy="7562215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8973820" cy="7562215"/>
            </a:xfrm>
            <a:custGeom>
              <a:avLst/>
              <a:gdLst/>
              <a:ahLst/>
              <a:cxnLst/>
              <a:rect l="l" t="t" r="r" b="b"/>
              <a:pathLst>
                <a:path w="8973820" h="7562215">
                  <a:moveTo>
                    <a:pt x="4486656" y="0"/>
                  </a:moveTo>
                  <a:lnTo>
                    <a:pt x="4334168" y="294"/>
                  </a:lnTo>
                  <a:lnTo>
                    <a:pt x="4130852" y="1604"/>
                  </a:lnTo>
                  <a:lnTo>
                    <a:pt x="3927536" y="3961"/>
                  </a:lnTo>
                  <a:lnTo>
                    <a:pt x="3724219" y="7367"/>
                  </a:lnTo>
                  <a:lnTo>
                    <a:pt x="3520902" y="11820"/>
                  </a:lnTo>
                  <a:lnTo>
                    <a:pt x="3317585" y="17322"/>
                  </a:lnTo>
                  <a:lnTo>
                    <a:pt x="3114268" y="23872"/>
                  </a:lnTo>
                  <a:lnTo>
                    <a:pt x="2910950" y="31470"/>
                  </a:lnTo>
                  <a:lnTo>
                    <a:pt x="2707632" y="40117"/>
                  </a:lnTo>
                  <a:lnTo>
                    <a:pt x="2504314" y="49812"/>
                  </a:lnTo>
                  <a:lnTo>
                    <a:pt x="2300995" y="60555"/>
                  </a:lnTo>
                  <a:lnTo>
                    <a:pt x="2097675" y="72347"/>
                  </a:lnTo>
                  <a:lnTo>
                    <a:pt x="1894355" y="85188"/>
                  </a:lnTo>
                  <a:lnTo>
                    <a:pt x="1691034" y="99078"/>
                  </a:lnTo>
                  <a:lnTo>
                    <a:pt x="1487713" y="114016"/>
                  </a:lnTo>
                  <a:lnTo>
                    <a:pt x="1284391" y="130004"/>
                  </a:lnTo>
                  <a:lnTo>
                    <a:pt x="1081068" y="147040"/>
                  </a:lnTo>
                  <a:lnTo>
                    <a:pt x="877744" y="165126"/>
                  </a:lnTo>
                  <a:lnTo>
                    <a:pt x="674419" y="184261"/>
                  </a:lnTo>
                  <a:lnTo>
                    <a:pt x="471093" y="204445"/>
                  </a:lnTo>
                  <a:lnTo>
                    <a:pt x="267766" y="225679"/>
                  </a:lnTo>
                  <a:lnTo>
                    <a:pt x="260170" y="276471"/>
                  </a:lnTo>
                  <a:lnTo>
                    <a:pt x="238039" y="428848"/>
                  </a:lnTo>
                  <a:lnTo>
                    <a:pt x="216891" y="581224"/>
                  </a:lnTo>
                  <a:lnTo>
                    <a:pt x="196726" y="733599"/>
                  </a:lnTo>
                  <a:lnTo>
                    <a:pt x="177545" y="885973"/>
                  </a:lnTo>
                  <a:lnTo>
                    <a:pt x="159348" y="1038346"/>
                  </a:lnTo>
                  <a:lnTo>
                    <a:pt x="142134" y="1190718"/>
                  </a:lnTo>
                  <a:lnTo>
                    <a:pt x="125905" y="1343089"/>
                  </a:lnTo>
                  <a:lnTo>
                    <a:pt x="110658" y="1495460"/>
                  </a:lnTo>
                  <a:lnTo>
                    <a:pt x="96396" y="1647831"/>
                  </a:lnTo>
                  <a:lnTo>
                    <a:pt x="83117" y="1800201"/>
                  </a:lnTo>
                  <a:lnTo>
                    <a:pt x="70821" y="1952571"/>
                  </a:lnTo>
                  <a:lnTo>
                    <a:pt x="59509" y="2104941"/>
                  </a:lnTo>
                  <a:lnTo>
                    <a:pt x="49181" y="2257311"/>
                  </a:lnTo>
                  <a:lnTo>
                    <a:pt x="39837" y="2409682"/>
                  </a:lnTo>
                  <a:lnTo>
                    <a:pt x="31476" y="2562052"/>
                  </a:lnTo>
                  <a:lnTo>
                    <a:pt x="24099" y="2714423"/>
                  </a:lnTo>
                  <a:lnTo>
                    <a:pt x="17705" y="2866795"/>
                  </a:lnTo>
                  <a:lnTo>
                    <a:pt x="12295" y="3019167"/>
                  </a:lnTo>
                  <a:lnTo>
                    <a:pt x="7869" y="3171541"/>
                  </a:lnTo>
                  <a:lnTo>
                    <a:pt x="4426" y="3323915"/>
                  </a:lnTo>
                  <a:lnTo>
                    <a:pt x="1967" y="3476290"/>
                  </a:lnTo>
                  <a:lnTo>
                    <a:pt x="491" y="3628666"/>
                  </a:lnTo>
                  <a:lnTo>
                    <a:pt x="0" y="3781044"/>
                  </a:lnTo>
                  <a:lnTo>
                    <a:pt x="298" y="3825102"/>
                  </a:lnTo>
                  <a:lnTo>
                    <a:pt x="1191" y="3869041"/>
                  </a:lnTo>
                  <a:lnTo>
                    <a:pt x="2675" y="3912856"/>
                  </a:lnTo>
                  <a:lnTo>
                    <a:pt x="4747" y="3956546"/>
                  </a:lnTo>
                  <a:lnTo>
                    <a:pt x="7404" y="4000107"/>
                  </a:lnTo>
                  <a:lnTo>
                    <a:pt x="10642" y="4043537"/>
                  </a:lnTo>
                  <a:lnTo>
                    <a:pt x="14459" y="4086832"/>
                  </a:lnTo>
                  <a:lnTo>
                    <a:pt x="18851" y="4129991"/>
                  </a:lnTo>
                  <a:lnTo>
                    <a:pt x="23815" y="4173011"/>
                  </a:lnTo>
                  <a:lnTo>
                    <a:pt x="29348" y="4215888"/>
                  </a:lnTo>
                  <a:lnTo>
                    <a:pt x="35446" y="4258621"/>
                  </a:lnTo>
                  <a:lnTo>
                    <a:pt x="42107" y="4301206"/>
                  </a:lnTo>
                  <a:lnTo>
                    <a:pt x="49326" y="4343641"/>
                  </a:lnTo>
                  <a:lnTo>
                    <a:pt x="57101" y="4385922"/>
                  </a:lnTo>
                  <a:lnTo>
                    <a:pt x="65429" y="4428048"/>
                  </a:lnTo>
                  <a:lnTo>
                    <a:pt x="74306" y="4470016"/>
                  </a:lnTo>
                  <a:lnTo>
                    <a:pt x="83729" y="4511822"/>
                  </a:lnTo>
                  <a:lnTo>
                    <a:pt x="93695" y="4553465"/>
                  </a:lnTo>
                  <a:lnTo>
                    <a:pt x="104201" y="4594940"/>
                  </a:lnTo>
                  <a:lnTo>
                    <a:pt x="115243" y="4636247"/>
                  </a:lnTo>
                  <a:lnTo>
                    <a:pt x="126818" y="4677381"/>
                  </a:lnTo>
                  <a:lnTo>
                    <a:pt x="138924" y="4718341"/>
                  </a:lnTo>
                  <a:lnTo>
                    <a:pt x="151556" y="4759123"/>
                  </a:lnTo>
                  <a:lnTo>
                    <a:pt x="164711" y="4799725"/>
                  </a:lnTo>
                  <a:lnTo>
                    <a:pt x="178387" y="4840144"/>
                  </a:lnTo>
                  <a:lnTo>
                    <a:pt x="192580" y="4880378"/>
                  </a:lnTo>
                  <a:lnTo>
                    <a:pt x="207287" y="4920423"/>
                  </a:lnTo>
                  <a:lnTo>
                    <a:pt x="222504" y="4960277"/>
                  </a:lnTo>
                  <a:lnTo>
                    <a:pt x="238229" y="4999937"/>
                  </a:lnTo>
                  <a:lnTo>
                    <a:pt x="254458" y="5039401"/>
                  </a:lnTo>
                  <a:lnTo>
                    <a:pt x="271188" y="5078665"/>
                  </a:lnTo>
                  <a:lnTo>
                    <a:pt x="288416" y="5117728"/>
                  </a:lnTo>
                  <a:lnTo>
                    <a:pt x="306138" y="5156585"/>
                  </a:lnTo>
                  <a:lnTo>
                    <a:pt x="324351" y="5195236"/>
                  </a:lnTo>
                  <a:lnTo>
                    <a:pt x="343053" y="5233676"/>
                  </a:lnTo>
                  <a:lnTo>
                    <a:pt x="362239" y="5271904"/>
                  </a:lnTo>
                  <a:lnTo>
                    <a:pt x="381907" y="5309916"/>
                  </a:lnTo>
                  <a:lnTo>
                    <a:pt x="402053" y="5347709"/>
                  </a:lnTo>
                  <a:lnTo>
                    <a:pt x="422674" y="5385282"/>
                  </a:lnTo>
                  <a:lnTo>
                    <a:pt x="443767" y="5422631"/>
                  </a:lnTo>
                  <a:lnTo>
                    <a:pt x="465329" y="5459754"/>
                  </a:lnTo>
                  <a:lnTo>
                    <a:pt x="487356" y="5496647"/>
                  </a:lnTo>
                  <a:lnTo>
                    <a:pt x="509846" y="5533309"/>
                  </a:lnTo>
                  <a:lnTo>
                    <a:pt x="532794" y="5569736"/>
                  </a:lnTo>
                  <a:lnTo>
                    <a:pt x="556199" y="5605925"/>
                  </a:lnTo>
                  <a:lnTo>
                    <a:pt x="580055" y="5641875"/>
                  </a:lnTo>
                  <a:lnTo>
                    <a:pt x="604361" y="5677582"/>
                  </a:lnTo>
                  <a:lnTo>
                    <a:pt x="629114" y="5713044"/>
                  </a:lnTo>
                  <a:lnTo>
                    <a:pt x="654309" y="5748257"/>
                  </a:lnTo>
                  <a:lnTo>
                    <a:pt x="679944" y="5783219"/>
                  </a:lnTo>
                  <a:lnTo>
                    <a:pt x="706015" y="5817928"/>
                  </a:lnTo>
                  <a:lnTo>
                    <a:pt x="732519" y="5852381"/>
                  </a:lnTo>
                  <a:lnTo>
                    <a:pt x="759453" y="5886574"/>
                  </a:lnTo>
                  <a:lnTo>
                    <a:pt x="786814" y="5920506"/>
                  </a:lnTo>
                  <a:lnTo>
                    <a:pt x="814599" y="5954174"/>
                  </a:lnTo>
                  <a:lnTo>
                    <a:pt x="842804" y="5987574"/>
                  </a:lnTo>
                  <a:lnTo>
                    <a:pt x="871426" y="6020704"/>
                  </a:lnTo>
                  <a:lnTo>
                    <a:pt x="900461" y="6053561"/>
                  </a:lnTo>
                  <a:lnTo>
                    <a:pt x="929908" y="6086144"/>
                  </a:lnTo>
                  <a:lnTo>
                    <a:pt x="959761" y="6118448"/>
                  </a:lnTo>
                  <a:lnTo>
                    <a:pt x="990019" y="6150471"/>
                  </a:lnTo>
                  <a:lnTo>
                    <a:pt x="1020678" y="6182211"/>
                  </a:lnTo>
                  <a:lnTo>
                    <a:pt x="1051734" y="6213664"/>
                  </a:lnTo>
                  <a:lnTo>
                    <a:pt x="1083185" y="6244829"/>
                  </a:lnTo>
                  <a:lnTo>
                    <a:pt x="1115028" y="6275702"/>
                  </a:lnTo>
                  <a:lnTo>
                    <a:pt x="1147258" y="6306281"/>
                  </a:lnTo>
                  <a:lnTo>
                    <a:pt x="1179873" y="6336562"/>
                  </a:lnTo>
                  <a:lnTo>
                    <a:pt x="1212869" y="6366544"/>
                  </a:lnTo>
                  <a:lnTo>
                    <a:pt x="1246244" y="6396223"/>
                  </a:lnTo>
                  <a:lnTo>
                    <a:pt x="1279994" y="6425597"/>
                  </a:lnTo>
                  <a:lnTo>
                    <a:pt x="1314116" y="6454663"/>
                  </a:lnTo>
                  <a:lnTo>
                    <a:pt x="1348607" y="6483418"/>
                  </a:lnTo>
                  <a:lnTo>
                    <a:pt x="1383463" y="6511860"/>
                  </a:lnTo>
                  <a:lnTo>
                    <a:pt x="1418681" y="6539986"/>
                  </a:lnTo>
                  <a:lnTo>
                    <a:pt x="1454258" y="6567793"/>
                  </a:lnTo>
                  <a:lnTo>
                    <a:pt x="1490191" y="6595278"/>
                  </a:lnTo>
                  <a:lnTo>
                    <a:pt x="1526477" y="6622439"/>
                  </a:lnTo>
                  <a:lnTo>
                    <a:pt x="1563111" y="6649273"/>
                  </a:lnTo>
                  <a:lnTo>
                    <a:pt x="1600092" y="6675777"/>
                  </a:lnTo>
                  <a:lnTo>
                    <a:pt x="1637416" y="6701949"/>
                  </a:lnTo>
                  <a:lnTo>
                    <a:pt x="1675079" y="6727786"/>
                  </a:lnTo>
                  <a:lnTo>
                    <a:pt x="1713079" y="6753285"/>
                  </a:lnTo>
                  <a:lnTo>
                    <a:pt x="1751412" y="6778443"/>
                  </a:lnTo>
                  <a:lnTo>
                    <a:pt x="1790075" y="6803258"/>
                  </a:lnTo>
                  <a:lnTo>
                    <a:pt x="1829064" y="6827727"/>
                  </a:lnTo>
                  <a:lnTo>
                    <a:pt x="1868377" y="6851847"/>
                  </a:lnTo>
                  <a:lnTo>
                    <a:pt x="1908011" y="6875615"/>
                  </a:lnTo>
                  <a:lnTo>
                    <a:pt x="1947961" y="6899030"/>
                  </a:lnTo>
                  <a:lnTo>
                    <a:pt x="1988225" y="6922087"/>
                  </a:lnTo>
                  <a:lnTo>
                    <a:pt x="2028800" y="6944785"/>
                  </a:lnTo>
                  <a:lnTo>
                    <a:pt x="2069682" y="6967121"/>
                  </a:lnTo>
                  <a:lnTo>
                    <a:pt x="2110868" y="6989092"/>
                  </a:lnTo>
                  <a:lnTo>
                    <a:pt x="2152356" y="7010694"/>
                  </a:lnTo>
                  <a:lnTo>
                    <a:pt x="2194140" y="7031927"/>
                  </a:lnTo>
                  <a:lnTo>
                    <a:pt x="2236220" y="7052786"/>
                  </a:lnTo>
                  <a:lnTo>
                    <a:pt x="2278590" y="7073269"/>
                  </a:lnTo>
                  <a:lnTo>
                    <a:pt x="2321249" y="7093373"/>
                  </a:lnTo>
                  <a:lnTo>
                    <a:pt x="2364192" y="7113096"/>
                  </a:lnTo>
                  <a:lnTo>
                    <a:pt x="2407417" y="7132435"/>
                  </a:lnTo>
                  <a:lnTo>
                    <a:pt x="2450920" y="7151387"/>
                  </a:lnTo>
                  <a:lnTo>
                    <a:pt x="2494699" y="7169950"/>
                  </a:lnTo>
                  <a:lnTo>
                    <a:pt x="2538749" y="7188121"/>
                  </a:lnTo>
                  <a:lnTo>
                    <a:pt x="2583068" y="7205896"/>
                  </a:lnTo>
                  <a:lnTo>
                    <a:pt x="2627652" y="7223274"/>
                  </a:lnTo>
                  <a:lnTo>
                    <a:pt x="2672498" y="7240251"/>
                  </a:lnTo>
                  <a:lnTo>
                    <a:pt x="2717604" y="7256825"/>
                  </a:lnTo>
                  <a:lnTo>
                    <a:pt x="2762965" y="7272994"/>
                  </a:lnTo>
                  <a:lnTo>
                    <a:pt x="2808579" y="7288754"/>
                  </a:lnTo>
                  <a:lnTo>
                    <a:pt x="2854442" y="7304102"/>
                  </a:lnTo>
                  <a:lnTo>
                    <a:pt x="2900551" y="7319037"/>
                  </a:lnTo>
                  <a:lnTo>
                    <a:pt x="2946903" y="7333555"/>
                  </a:lnTo>
                  <a:lnTo>
                    <a:pt x="2993494" y="7347653"/>
                  </a:lnTo>
                  <a:lnTo>
                    <a:pt x="3040322" y="7361329"/>
                  </a:lnTo>
                  <a:lnTo>
                    <a:pt x="3087383" y="7374581"/>
                  </a:lnTo>
                  <a:lnTo>
                    <a:pt x="3134674" y="7387405"/>
                  </a:lnTo>
                  <a:lnTo>
                    <a:pt x="3182192" y="7399798"/>
                  </a:lnTo>
                  <a:lnTo>
                    <a:pt x="3229933" y="7411759"/>
                  </a:lnTo>
                  <a:lnTo>
                    <a:pt x="3277894" y="7423283"/>
                  </a:lnTo>
                  <a:lnTo>
                    <a:pt x="3326073" y="7434370"/>
                  </a:lnTo>
                  <a:lnTo>
                    <a:pt x="3374465" y="7445015"/>
                  </a:lnTo>
                  <a:lnTo>
                    <a:pt x="3423068" y="7455216"/>
                  </a:lnTo>
                  <a:lnTo>
                    <a:pt x="3471878" y="7464971"/>
                  </a:lnTo>
                  <a:lnTo>
                    <a:pt x="3520892" y="7474276"/>
                  </a:lnTo>
                  <a:lnTo>
                    <a:pt x="3570107" y="7483129"/>
                  </a:lnTo>
                  <a:lnTo>
                    <a:pt x="3619520" y="7491527"/>
                  </a:lnTo>
                  <a:lnTo>
                    <a:pt x="3669127" y="7499468"/>
                  </a:lnTo>
                  <a:lnTo>
                    <a:pt x="3718926" y="7506949"/>
                  </a:lnTo>
                  <a:lnTo>
                    <a:pt x="3768912" y="7513967"/>
                  </a:lnTo>
                  <a:lnTo>
                    <a:pt x="3819084" y="7520519"/>
                  </a:lnTo>
                  <a:lnTo>
                    <a:pt x="3869436" y="7526603"/>
                  </a:lnTo>
                  <a:lnTo>
                    <a:pt x="3919967" y="7532216"/>
                  </a:lnTo>
                  <a:lnTo>
                    <a:pt x="3970674" y="7537355"/>
                  </a:lnTo>
                  <a:lnTo>
                    <a:pt x="4021552" y="7542017"/>
                  </a:lnTo>
                  <a:lnTo>
                    <a:pt x="4072598" y="7546200"/>
                  </a:lnTo>
                  <a:lnTo>
                    <a:pt x="4123810" y="7549901"/>
                  </a:lnTo>
                  <a:lnTo>
                    <a:pt x="4175185" y="7553118"/>
                  </a:lnTo>
                  <a:lnTo>
                    <a:pt x="4226718" y="7555847"/>
                  </a:lnTo>
                  <a:lnTo>
                    <a:pt x="4278407" y="7558086"/>
                  </a:lnTo>
                  <a:lnTo>
                    <a:pt x="4330248" y="7559832"/>
                  </a:lnTo>
                  <a:lnTo>
                    <a:pt x="4382239" y="7561083"/>
                  </a:lnTo>
                  <a:lnTo>
                    <a:pt x="4434376" y="7561835"/>
                  </a:lnTo>
                  <a:lnTo>
                    <a:pt x="4486656" y="7562087"/>
                  </a:lnTo>
                  <a:lnTo>
                    <a:pt x="4538935" y="7561835"/>
                  </a:lnTo>
                  <a:lnTo>
                    <a:pt x="4591072" y="7561083"/>
                  </a:lnTo>
                  <a:lnTo>
                    <a:pt x="4643063" y="7559832"/>
                  </a:lnTo>
                  <a:lnTo>
                    <a:pt x="4694904" y="7558086"/>
                  </a:lnTo>
                  <a:lnTo>
                    <a:pt x="4746593" y="7555847"/>
                  </a:lnTo>
                  <a:lnTo>
                    <a:pt x="4798126" y="7553118"/>
                  </a:lnTo>
                  <a:lnTo>
                    <a:pt x="4849501" y="7549901"/>
                  </a:lnTo>
                  <a:lnTo>
                    <a:pt x="4900713" y="7546200"/>
                  </a:lnTo>
                  <a:lnTo>
                    <a:pt x="4951759" y="7542017"/>
                  </a:lnTo>
                  <a:lnTo>
                    <a:pt x="5002637" y="7537355"/>
                  </a:lnTo>
                  <a:lnTo>
                    <a:pt x="5053344" y="7532216"/>
                  </a:lnTo>
                  <a:lnTo>
                    <a:pt x="5103875" y="7526603"/>
                  </a:lnTo>
                  <a:lnTo>
                    <a:pt x="5154227" y="7520519"/>
                  </a:lnTo>
                  <a:lnTo>
                    <a:pt x="5204399" y="7513967"/>
                  </a:lnTo>
                  <a:lnTo>
                    <a:pt x="5254385" y="7506949"/>
                  </a:lnTo>
                  <a:lnTo>
                    <a:pt x="5304184" y="7499468"/>
                  </a:lnTo>
                  <a:lnTo>
                    <a:pt x="5353791" y="7491527"/>
                  </a:lnTo>
                  <a:lnTo>
                    <a:pt x="5403204" y="7483129"/>
                  </a:lnTo>
                  <a:lnTo>
                    <a:pt x="5452419" y="7474276"/>
                  </a:lnTo>
                  <a:lnTo>
                    <a:pt x="5501433" y="7464971"/>
                  </a:lnTo>
                  <a:lnTo>
                    <a:pt x="5550243" y="7455216"/>
                  </a:lnTo>
                  <a:lnTo>
                    <a:pt x="5598846" y="7445015"/>
                  </a:lnTo>
                  <a:lnTo>
                    <a:pt x="5647238" y="7434370"/>
                  </a:lnTo>
                  <a:lnTo>
                    <a:pt x="5695417" y="7423283"/>
                  </a:lnTo>
                  <a:lnTo>
                    <a:pt x="5743378" y="7411759"/>
                  </a:lnTo>
                  <a:lnTo>
                    <a:pt x="5791119" y="7399798"/>
                  </a:lnTo>
                  <a:lnTo>
                    <a:pt x="5838637" y="7387405"/>
                  </a:lnTo>
                  <a:lnTo>
                    <a:pt x="5885928" y="7374581"/>
                  </a:lnTo>
                  <a:lnTo>
                    <a:pt x="5932989" y="7361329"/>
                  </a:lnTo>
                  <a:lnTo>
                    <a:pt x="5979817" y="7347653"/>
                  </a:lnTo>
                  <a:lnTo>
                    <a:pt x="6026408" y="7333555"/>
                  </a:lnTo>
                  <a:lnTo>
                    <a:pt x="6072760" y="7319037"/>
                  </a:lnTo>
                  <a:lnTo>
                    <a:pt x="6118869" y="7304102"/>
                  </a:lnTo>
                  <a:lnTo>
                    <a:pt x="6164732" y="7288754"/>
                  </a:lnTo>
                  <a:lnTo>
                    <a:pt x="6210346" y="7272994"/>
                  </a:lnTo>
                  <a:lnTo>
                    <a:pt x="6255707" y="7256825"/>
                  </a:lnTo>
                  <a:lnTo>
                    <a:pt x="6300813" y="7240251"/>
                  </a:lnTo>
                  <a:lnTo>
                    <a:pt x="6345659" y="7223274"/>
                  </a:lnTo>
                  <a:lnTo>
                    <a:pt x="6390243" y="7205896"/>
                  </a:lnTo>
                  <a:lnTo>
                    <a:pt x="6434562" y="7188121"/>
                  </a:lnTo>
                  <a:lnTo>
                    <a:pt x="6478612" y="7169950"/>
                  </a:lnTo>
                  <a:lnTo>
                    <a:pt x="6522391" y="7151387"/>
                  </a:lnTo>
                  <a:lnTo>
                    <a:pt x="6565894" y="7132435"/>
                  </a:lnTo>
                  <a:lnTo>
                    <a:pt x="6609119" y="7113096"/>
                  </a:lnTo>
                  <a:lnTo>
                    <a:pt x="6652062" y="7093373"/>
                  </a:lnTo>
                  <a:lnTo>
                    <a:pt x="6694721" y="7073269"/>
                  </a:lnTo>
                  <a:lnTo>
                    <a:pt x="6737091" y="7052786"/>
                  </a:lnTo>
                  <a:lnTo>
                    <a:pt x="6779171" y="7031927"/>
                  </a:lnTo>
                  <a:lnTo>
                    <a:pt x="6820955" y="7010694"/>
                  </a:lnTo>
                  <a:lnTo>
                    <a:pt x="6862443" y="6989092"/>
                  </a:lnTo>
                  <a:lnTo>
                    <a:pt x="6903629" y="6967121"/>
                  </a:lnTo>
                  <a:lnTo>
                    <a:pt x="6944511" y="6944785"/>
                  </a:lnTo>
                  <a:lnTo>
                    <a:pt x="6985086" y="6922087"/>
                  </a:lnTo>
                  <a:lnTo>
                    <a:pt x="7025350" y="6899030"/>
                  </a:lnTo>
                  <a:lnTo>
                    <a:pt x="7065300" y="6875615"/>
                  </a:lnTo>
                  <a:lnTo>
                    <a:pt x="7104934" y="6851847"/>
                  </a:lnTo>
                  <a:lnTo>
                    <a:pt x="7144247" y="6827727"/>
                  </a:lnTo>
                  <a:lnTo>
                    <a:pt x="7183236" y="6803258"/>
                  </a:lnTo>
                  <a:lnTo>
                    <a:pt x="7221899" y="6778443"/>
                  </a:lnTo>
                  <a:lnTo>
                    <a:pt x="7260232" y="6753285"/>
                  </a:lnTo>
                  <a:lnTo>
                    <a:pt x="7298232" y="6727786"/>
                  </a:lnTo>
                  <a:lnTo>
                    <a:pt x="7335895" y="6701949"/>
                  </a:lnTo>
                  <a:lnTo>
                    <a:pt x="7373219" y="6675777"/>
                  </a:lnTo>
                  <a:lnTo>
                    <a:pt x="7410200" y="6649273"/>
                  </a:lnTo>
                  <a:lnTo>
                    <a:pt x="7446834" y="6622439"/>
                  </a:lnTo>
                  <a:lnTo>
                    <a:pt x="7483120" y="6595278"/>
                  </a:lnTo>
                  <a:lnTo>
                    <a:pt x="7519053" y="6567793"/>
                  </a:lnTo>
                  <a:lnTo>
                    <a:pt x="7554630" y="6539986"/>
                  </a:lnTo>
                  <a:lnTo>
                    <a:pt x="7589848" y="6511860"/>
                  </a:lnTo>
                  <a:lnTo>
                    <a:pt x="7624704" y="6483418"/>
                  </a:lnTo>
                  <a:lnTo>
                    <a:pt x="7659195" y="6454663"/>
                  </a:lnTo>
                  <a:lnTo>
                    <a:pt x="7693317" y="6425597"/>
                  </a:lnTo>
                  <a:lnTo>
                    <a:pt x="7727067" y="6396223"/>
                  </a:lnTo>
                  <a:lnTo>
                    <a:pt x="7760442" y="6366544"/>
                  </a:lnTo>
                  <a:lnTo>
                    <a:pt x="7793438" y="6336562"/>
                  </a:lnTo>
                  <a:lnTo>
                    <a:pt x="7826053" y="6306281"/>
                  </a:lnTo>
                  <a:lnTo>
                    <a:pt x="7858283" y="6275702"/>
                  </a:lnTo>
                  <a:lnTo>
                    <a:pt x="7890126" y="6244829"/>
                  </a:lnTo>
                  <a:lnTo>
                    <a:pt x="7921577" y="6213664"/>
                  </a:lnTo>
                  <a:lnTo>
                    <a:pt x="7952633" y="6182211"/>
                  </a:lnTo>
                  <a:lnTo>
                    <a:pt x="7983292" y="6150471"/>
                  </a:lnTo>
                  <a:lnTo>
                    <a:pt x="8013550" y="6118448"/>
                  </a:lnTo>
                  <a:lnTo>
                    <a:pt x="8043403" y="6086144"/>
                  </a:lnTo>
                  <a:lnTo>
                    <a:pt x="8072850" y="6053561"/>
                  </a:lnTo>
                  <a:lnTo>
                    <a:pt x="8101885" y="6020704"/>
                  </a:lnTo>
                  <a:lnTo>
                    <a:pt x="8130507" y="5987574"/>
                  </a:lnTo>
                  <a:lnTo>
                    <a:pt x="8158712" y="5954174"/>
                  </a:lnTo>
                  <a:lnTo>
                    <a:pt x="8186497" y="5920506"/>
                  </a:lnTo>
                  <a:lnTo>
                    <a:pt x="8213858" y="5886574"/>
                  </a:lnTo>
                  <a:lnTo>
                    <a:pt x="8240792" y="5852381"/>
                  </a:lnTo>
                  <a:lnTo>
                    <a:pt x="8267296" y="5817928"/>
                  </a:lnTo>
                  <a:lnTo>
                    <a:pt x="8293367" y="5783219"/>
                  </a:lnTo>
                  <a:lnTo>
                    <a:pt x="8319002" y="5748257"/>
                  </a:lnTo>
                  <a:lnTo>
                    <a:pt x="8344197" y="5713044"/>
                  </a:lnTo>
                  <a:lnTo>
                    <a:pt x="8368950" y="5677582"/>
                  </a:lnTo>
                  <a:lnTo>
                    <a:pt x="8393256" y="5641875"/>
                  </a:lnTo>
                  <a:lnTo>
                    <a:pt x="8417112" y="5605925"/>
                  </a:lnTo>
                  <a:lnTo>
                    <a:pt x="8440517" y="5569736"/>
                  </a:lnTo>
                  <a:lnTo>
                    <a:pt x="8463465" y="5533309"/>
                  </a:lnTo>
                  <a:lnTo>
                    <a:pt x="8485955" y="5496647"/>
                  </a:lnTo>
                  <a:lnTo>
                    <a:pt x="8507982" y="5459754"/>
                  </a:lnTo>
                  <a:lnTo>
                    <a:pt x="8529544" y="5422631"/>
                  </a:lnTo>
                  <a:lnTo>
                    <a:pt x="8550637" y="5385282"/>
                  </a:lnTo>
                  <a:lnTo>
                    <a:pt x="8571258" y="5347709"/>
                  </a:lnTo>
                  <a:lnTo>
                    <a:pt x="8591404" y="5309916"/>
                  </a:lnTo>
                  <a:lnTo>
                    <a:pt x="8611072" y="5271904"/>
                  </a:lnTo>
                  <a:lnTo>
                    <a:pt x="8630258" y="5233676"/>
                  </a:lnTo>
                  <a:lnTo>
                    <a:pt x="8648960" y="5195236"/>
                  </a:lnTo>
                  <a:lnTo>
                    <a:pt x="8667173" y="5156585"/>
                  </a:lnTo>
                  <a:lnTo>
                    <a:pt x="8684895" y="5117728"/>
                  </a:lnTo>
                  <a:lnTo>
                    <a:pt x="8702123" y="5078665"/>
                  </a:lnTo>
                  <a:lnTo>
                    <a:pt x="8718853" y="5039401"/>
                  </a:lnTo>
                  <a:lnTo>
                    <a:pt x="8735082" y="4999937"/>
                  </a:lnTo>
                  <a:lnTo>
                    <a:pt x="8750807" y="4960277"/>
                  </a:lnTo>
                  <a:lnTo>
                    <a:pt x="8766024" y="4920423"/>
                  </a:lnTo>
                  <a:lnTo>
                    <a:pt x="8780731" y="4880378"/>
                  </a:lnTo>
                  <a:lnTo>
                    <a:pt x="8794924" y="4840144"/>
                  </a:lnTo>
                  <a:lnTo>
                    <a:pt x="8808600" y="4799725"/>
                  </a:lnTo>
                  <a:lnTo>
                    <a:pt x="8821755" y="4759123"/>
                  </a:lnTo>
                  <a:lnTo>
                    <a:pt x="8834387" y="4718341"/>
                  </a:lnTo>
                  <a:lnTo>
                    <a:pt x="8846493" y="4677381"/>
                  </a:lnTo>
                  <a:lnTo>
                    <a:pt x="8858068" y="4636247"/>
                  </a:lnTo>
                  <a:lnTo>
                    <a:pt x="8869110" y="4594940"/>
                  </a:lnTo>
                  <a:lnTo>
                    <a:pt x="8879616" y="4553465"/>
                  </a:lnTo>
                  <a:lnTo>
                    <a:pt x="8889582" y="4511822"/>
                  </a:lnTo>
                  <a:lnTo>
                    <a:pt x="8899005" y="4470016"/>
                  </a:lnTo>
                  <a:lnTo>
                    <a:pt x="8907882" y="4428048"/>
                  </a:lnTo>
                  <a:lnTo>
                    <a:pt x="8916210" y="4385922"/>
                  </a:lnTo>
                  <a:lnTo>
                    <a:pt x="8923985" y="4343641"/>
                  </a:lnTo>
                  <a:lnTo>
                    <a:pt x="8931204" y="4301206"/>
                  </a:lnTo>
                  <a:lnTo>
                    <a:pt x="8937865" y="4258621"/>
                  </a:lnTo>
                  <a:lnTo>
                    <a:pt x="8943963" y="4215888"/>
                  </a:lnTo>
                  <a:lnTo>
                    <a:pt x="8949496" y="4173011"/>
                  </a:lnTo>
                  <a:lnTo>
                    <a:pt x="8954460" y="4129991"/>
                  </a:lnTo>
                  <a:lnTo>
                    <a:pt x="8958852" y="4086832"/>
                  </a:lnTo>
                  <a:lnTo>
                    <a:pt x="8962669" y="4043537"/>
                  </a:lnTo>
                  <a:lnTo>
                    <a:pt x="8965907" y="4000107"/>
                  </a:lnTo>
                  <a:lnTo>
                    <a:pt x="8968564" y="3956546"/>
                  </a:lnTo>
                  <a:lnTo>
                    <a:pt x="8970636" y="3912856"/>
                  </a:lnTo>
                  <a:lnTo>
                    <a:pt x="8972120" y="3869041"/>
                  </a:lnTo>
                  <a:lnTo>
                    <a:pt x="8973013" y="3825102"/>
                  </a:lnTo>
                  <a:lnTo>
                    <a:pt x="8973312" y="3781044"/>
                  </a:lnTo>
                  <a:lnTo>
                    <a:pt x="8973013" y="3736985"/>
                  </a:lnTo>
                  <a:lnTo>
                    <a:pt x="8972120" y="3693046"/>
                  </a:lnTo>
                  <a:lnTo>
                    <a:pt x="8970636" y="3649231"/>
                  </a:lnTo>
                  <a:lnTo>
                    <a:pt x="8968564" y="3605541"/>
                  </a:lnTo>
                  <a:lnTo>
                    <a:pt x="8965907" y="3561980"/>
                  </a:lnTo>
                  <a:lnTo>
                    <a:pt x="8962669" y="3518550"/>
                  </a:lnTo>
                  <a:lnTo>
                    <a:pt x="8958852" y="3475255"/>
                  </a:lnTo>
                  <a:lnTo>
                    <a:pt x="8954460" y="3432096"/>
                  </a:lnTo>
                  <a:lnTo>
                    <a:pt x="8949496" y="3389076"/>
                  </a:lnTo>
                  <a:lnTo>
                    <a:pt x="8943963" y="3346199"/>
                  </a:lnTo>
                  <a:lnTo>
                    <a:pt x="8937865" y="3303466"/>
                  </a:lnTo>
                  <a:lnTo>
                    <a:pt x="8931204" y="3260881"/>
                  </a:lnTo>
                  <a:lnTo>
                    <a:pt x="8923985" y="3218446"/>
                  </a:lnTo>
                  <a:lnTo>
                    <a:pt x="8916210" y="3176165"/>
                  </a:lnTo>
                  <a:lnTo>
                    <a:pt x="8907882" y="3134039"/>
                  </a:lnTo>
                  <a:lnTo>
                    <a:pt x="8899005" y="3092071"/>
                  </a:lnTo>
                  <a:lnTo>
                    <a:pt x="8889582" y="3050265"/>
                  </a:lnTo>
                  <a:lnTo>
                    <a:pt x="8879616" y="3008622"/>
                  </a:lnTo>
                  <a:lnTo>
                    <a:pt x="8869110" y="2967147"/>
                  </a:lnTo>
                  <a:lnTo>
                    <a:pt x="8858068" y="2925840"/>
                  </a:lnTo>
                  <a:lnTo>
                    <a:pt x="8846493" y="2884706"/>
                  </a:lnTo>
                  <a:lnTo>
                    <a:pt x="8834387" y="2843746"/>
                  </a:lnTo>
                  <a:lnTo>
                    <a:pt x="8821755" y="2802964"/>
                  </a:lnTo>
                  <a:lnTo>
                    <a:pt x="8808600" y="2762362"/>
                  </a:lnTo>
                  <a:lnTo>
                    <a:pt x="8794924" y="2721943"/>
                  </a:lnTo>
                  <a:lnTo>
                    <a:pt x="8780731" y="2681709"/>
                  </a:lnTo>
                  <a:lnTo>
                    <a:pt x="8766024" y="2641664"/>
                  </a:lnTo>
                  <a:lnTo>
                    <a:pt x="8750807" y="2601810"/>
                  </a:lnTo>
                  <a:lnTo>
                    <a:pt x="8735082" y="2562150"/>
                  </a:lnTo>
                  <a:lnTo>
                    <a:pt x="8718853" y="2522686"/>
                  </a:lnTo>
                  <a:lnTo>
                    <a:pt x="8702123" y="2483422"/>
                  </a:lnTo>
                  <a:lnTo>
                    <a:pt x="8684895" y="2444359"/>
                  </a:lnTo>
                  <a:lnTo>
                    <a:pt x="8667173" y="2405502"/>
                  </a:lnTo>
                  <a:lnTo>
                    <a:pt x="8648960" y="2366851"/>
                  </a:lnTo>
                  <a:lnTo>
                    <a:pt x="8630258" y="2328411"/>
                  </a:lnTo>
                  <a:lnTo>
                    <a:pt x="8611072" y="2290183"/>
                  </a:lnTo>
                  <a:lnTo>
                    <a:pt x="8591404" y="2252171"/>
                  </a:lnTo>
                  <a:lnTo>
                    <a:pt x="8571258" y="2214378"/>
                  </a:lnTo>
                  <a:lnTo>
                    <a:pt x="8550637" y="2176805"/>
                  </a:lnTo>
                  <a:lnTo>
                    <a:pt x="8529544" y="2139456"/>
                  </a:lnTo>
                  <a:lnTo>
                    <a:pt x="8507982" y="2102333"/>
                  </a:lnTo>
                  <a:lnTo>
                    <a:pt x="8485955" y="2065440"/>
                  </a:lnTo>
                  <a:lnTo>
                    <a:pt x="8463465" y="2028778"/>
                  </a:lnTo>
                  <a:lnTo>
                    <a:pt x="8440517" y="1992351"/>
                  </a:lnTo>
                  <a:lnTo>
                    <a:pt x="8417112" y="1956161"/>
                  </a:lnTo>
                  <a:lnTo>
                    <a:pt x="8393256" y="1920212"/>
                  </a:lnTo>
                  <a:lnTo>
                    <a:pt x="8368950" y="1884505"/>
                  </a:lnTo>
                  <a:lnTo>
                    <a:pt x="8344197" y="1849043"/>
                  </a:lnTo>
                  <a:lnTo>
                    <a:pt x="8319002" y="1813830"/>
                  </a:lnTo>
                  <a:lnTo>
                    <a:pt x="8293367" y="1778867"/>
                  </a:lnTo>
                  <a:lnTo>
                    <a:pt x="8267296" y="1744158"/>
                  </a:lnTo>
                  <a:lnTo>
                    <a:pt x="8240792" y="1709706"/>
                  </a:lnTo>
                  <a:lnTo>
                    <a:pt x="8213858" y="1675512"/>
                  </a:lnTo>
                  <a:lnTo>
                    <a:pt x="8186497" y="1641581"/>
                  </a:lnTo>
                  <a:lnTo>
                    <a:pt x="8158712" y="1607913"/>
                  </a:lnTo>
                  <a:lnTo>
                    <a:pt x="8130507" y="1574513"/>
                  </a:lnTo>
                  <a:lnTo>
                    <a:pt x="8101885" y="1541383"/>
                  </a:lnTo>
                  <a:lnTo>
                    <a:pt x="8072850" y="1508525"/>
                  </a:lnTo>
                  <a:lnTo>
                    <a:pt x="8043403" y="1475943"/>
                  </a:lnTo>
                  <a:lnTo>
                    <a:pt x="8013550" y="1443639"/>
                  </a:lnTo>
                  <a:lnTo>
                    <a:pt x="7983292" y="1411616"/>
                  </a:lnTo>
                  <a:lnTo>
                    <a:pt x="7952633" y="1379876"/>
                  </a:lnTo>
                  <a:lnTo>
                    <a:pt x="7921577" y="1348422"/>
                  </a:lnTo>
                  <a:lnTo>
                    <a:pt x="7890126" y="1317258"/>
                  </a:lnTo>
                  <a:lnTo>
                    <a:pt x="7858283" y="1286385"/>
                  </a:lnTo>
                  <a:lnTo>
                    <a:pt x="7826053" y="1255806"/>
                  </a:lnTo>
                  <a:lnTo>
                    <a:pt x="7793438" y="1225524"/>
                  </a:lnTo>
                  <a:lnTo>
                    <a:pt x="7760442" y="1195543"/>
                  </a:lnTo>
                  <a:lnTo>
                    <a:pt x="7727067" y="1165863"/>
                  </a:lnTo>
                  <a:lnTo>
                    <a:pt x="7693317" y="1136490"/>
                  </a:lnTo>
                  <a:lnTo>
                    <a:pt x="7659195" y="1107424"/>
                  </a:lnTo>
                  <a:lnTo>
                    <a:pt x="7624704" y="1078668"/>
                  </a:lnTo>
                  <a:lnTo>
                    <a:pt x="7589848" y="1050227"/>
                  </a:lnTo>
                  <a:lnTo>
                    <a:pt x="7554630" y="1022101"/>
                  </a:lnTo>
                  <a:lnTo>
                    <a:pt x="7519053" y="994294"/>
                  </a:lnTo>
                  <a:lnTo>
                    <a:pt x="7483120" y="966809"/>
                  </a:lnTo>
                  <a:lnTo>
                    <a:pt x="7446834" y="939648"/>
                  </a:lnTo>
                  <a:lnTo>
                    <a:pt x="7410200" y="912814"/>
                  </a:lnTo>
                  <a:lnTo>
                    <a:pt x="7373219" y="886309"/>
                  </a:lnTo>
                  <a:lnTo>
                    <a:pt x="7335895" y="860137"/>
                  </a:lnTo>
                  <a:lnTo>
                    <a:pt x="7298232" y="834301"/>
                  </a:lnTo>
                  <a:lnTo>
                    <a:pt x="7260232" y="808802"/>
                  </a:lnTo>
                  <a:lnTo>
                    <a:pt x="7221899" y="783644"/>
                  </a:lnTo>
                  <a:lnTo>
                    <a:pt x="7183236" y="758829"/>
                  </a:lnTo>
                  <a:lnTo>
                    <a:pt x="7144247" y="734360"/>
                  </a:lnTo>
                  <a:lnTo>
                    <a:pt x="7104934" y="710240"/>
                  </a:lnTo>
                  <a:lnTo>
                    <a:pt x="7065300" y="686471"/>
                  </a:lnTo>
                  <a:lnTo>
                    <a:pt x="7025350" y="663057"/>
                  </a:lnTo>
                  <a:lnTo>
                    <a:pt x="6985086" y="639999"/>
                  </a:lnTo>
                  <a:lnTo>
                    <a:pt x="6944511" y="617301"/>
                  </a:lnTo>
                  <a:lnTo>
                    <a:pt x="6903629" y="594965"/>
                  </a:lnTo>
                  <a:lnTo>
                    <a:pt x="6862443" y="572995"/>
                  </a:lnTo>
                  <a:lnTo>
                    <a:pt x="6820955" y="551392"/>
                  </a:lnTo>
                  <a:lnTo>
                    <a:pt x="6779171" y="530160"/>
                  </a:lnTo>
                  <a:lnTo>
                    <a:pt x="6737091" y="509301"/>
                  </a:lnTo>
                  <a:lnTo>
                    <a:pt x="6694721" y="488818"/>
                  </a:lnTo>
                  <a:lnTo>
                    <a:pt x="6652062" y="468713"/>
                  </a:lnTo>
                  <a:lnTo>
                    <a:pt x="6609119" y="448990"/>
                  </a:lnTo>
                  <a:lnTo>
                    <a:pt x="6565894" y="429651"/>
                  </a:lnTo>
                  <a:lnTo>
                    <a:pt x="6522391" y="410699"/>
                  </a:lnTo>
                  <a:lnTo>
                    <a:pt x="6478612" y="392136"/>
                  </a:lnTo>
                  <a:lnTo>
                    <a:pt x="6434562" y="373966"/>
                  </a:lnTo>
                  <a:lnTo>
                    <a:pt x="6390243" y="356190"/>
                  </a:lnTo>
                  <a:lnTo>
                    <a:pt x="6345659" y="338813"/>
                  </a:lnTo>
                  <a:lnTo>
                    <a:pt x="6300813" y="321835"/>
                  </a:lnTo>
                  <a:lnTo>
                    <a:pt x="6255707" y="305261"/>
                  </a:lnTo>
                  <a:lnTo>
                    <a:pt x="6210346" y="289093"/>
                  </a:lnTo>
                  <a:lnTo>
                    <a:pt x="6164732" y="273333"/>
                  </a:lnTo>
                  <a:lnTo>
                    <a:pt x="6118869" y="257984"/>
                  </a:lnTo>
                  <a:lnTo>
                    <a:pt x="6072760" y="243050"/>
                  </a:lnTo>
                  <a:lnTo>
                    <a:pt x="6026408" y="228532"/>
                  </a:lnTo>
                  <a:lnTo>
                    <a:pt x="5979817" y="214433"/>
                  </a:lnTo>
                  <a:lnTo>
                    <a:pt x="5932989" y="200757"/>
                  </a:lnTo>
                  <a:lnTo>
                    <a:pt x="5885928" y="187506"/>
                  </a:lnTo>
                  <a:lnTo>
                    <a:pt x="5838637" y="174682"/>
                  </a:lnTo>
                  <a:lnTo>
                    <a:pt x="5791119" y="162288"/>
                  </a:lnTo>
                  <a:lnTo>
                    <a:pt x="5743378" y="150328"/>
                  </a:lnTo>
                  <a:lnTo>
                    <a:pt x="5695417" y="138803"/>
                  </a:lnTo>
                  <a:lnTo>
                    <a:pt x="5647238" y="127717"/>
                  </a:lnTo>
                  <a:lnTo>
                    <a:pt x="5598846" y="117072"/>
                  </a:lnTo>
                  <a:lnTo>
                    <a:pt x="5550243" y="106870"/>
                  </a:lnTo>
                  <a:lnTo>
                    <a:pt x="5501433" y="97116"/>
                  </a:lnTo>
                  <a:lnTo>
                    <a:pt x="5452419" y="87810"/>
                  </a:lnTo>
                  <a:lnTo>
                    <a:pt x="5403204" y="78957"/>
                  </a:lnTo>
                  <a:lnTo>
                    <a:pt x="5353791" y="70559"/>
                  </a:lnTo>
                  <a:lnTo>
                    <a:pt x="5304184" y="62618"/>
                  </a:lnTo>
                  <a:lnTo>
                    <a:pt x="5254385" y="55137"/>
                  </a:lnTo>
                  <a:lnTo>
                    <a:pt x="5204399" y="48119"/>
                  </a:lnTo>
                  <a:lnTo>
                    <a:pt x="5154227" y="41567"/>
                  </a:lnTo>
                  <a:lnTo>
                    <a:pt x="5103875" y="35483"/>
                  </a:lnTo>
                  <a:lnTo>
                    <a:pt x="5053344" y="29871"/>
                  </a:lnTo>
                  <a:lnTo>
                    <a:pt x="5002637" y="24732"/>
                  </a:lnTo>
                  <a:lnTo>
                    <a:pt x="4951759" y="20069"/>
                  </a:lnTo>
                  <a:lnTo>
                    <a:pt x="4900713" y="15886"/>
                  </a:lnTo>
                  <a:lnTo>
                    <a:pt x="4849501" y="12185"/>
                  </a:lnTo>
                  <a:lnTo>
                    <a:pt x="4798126" y="8968"/>
                  </a:lnTo>
                  <a:lnTo>
                    <a:pt x="4746593" y="6239"/>
                  </a:lnTo>
                  <a:lnTo>
                    <a:pt x="4694904" y="4000"/>
                  </a:lnTo>
                  <a:lnTo>
                    <a:pt x="4643063" y="2254"/>
                  </a:lnTo>
                  <a:lnTo>
                    <a:pt x="4591072" y="1003"/>
                  </a:lnTo>
                  <a:lnTo>
                    <a:pt x="4538935" y="251"/>
                  </a:lnTo>
                  <a:lnTo>
                    <a:pt x="44866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40023" y="5004815"/>
              <a:ext cx="7562087" cy="255727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48911" y="5077967"/>
              <a:ext cx="3742943" cy="228600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015085" y="1432051"/>
            <a:ext cx="6231255" cy="30740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Финансовое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просвещение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 экономическое</a:t>
            </a:r>
            <a:endParaRPr sz="2000">
              <a:latin typeface="Georgia"/>
              <a:cs typeface="Georgia"/>
            </a:endParaRPr>
          </a:p>
          <a:p>
            <a:pPr marL="12700" marR="377825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воспитание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–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сравнительно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новое</a:t>
            </a:r>
            <a:r>
              <a:rPr sz="2000" spc="-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направление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дошкольной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педагогике.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Многочисленные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исследования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последних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лет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свидетельствуют</a:t>
            </a:r>
            <a:r>
              <a:rPr sz="2000" spc="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необходимости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внедрения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экономического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образования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дошкольного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возраста,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когда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дети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получают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первичный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опыт участия</a:t>
            </a:r>
            <a:r>
              <a:rPr sz="2000" spc="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элементарных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экономических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отношениях,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происходит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их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приобщение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миру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экономической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действительности.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9013" y="564642"/>
            <a:ext cx="68465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Этапы</a:t>
            </a:r>
            <a:r>
              <a:rPr spc="-30" dirty="0"/>
              <a:t> </a:t>
            </a:r>
            <a:r>
              <a:rPr dirty="0"/>
              <a:t>моей</a:t>
            </a:r>
            <a:r>
              <a:rPr spc="-5" dirty="0"/>
              <a:t> </a:t>
            </a:r>
            <a:r>
              <a:rPr dirty="0"/>
              <a:t>работы</a:t>
            </a:r>
            <a:r>
              <a:rPr spc="-55" dirty="0"/>
              <a:t> </a:t>
            </a:r>
            <a:r>
              <a:rPr spc="-5" dirty="0"/>
              <a:t>по самообразованию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9013" y="1238504"/>
            <a:ext cx="6900545" cy="42932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Свою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работу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формированию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основ</a:t>
            </a:r>
            <a:r>
              <a:rPr sz="2000" spc="-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финансовой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грамотности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детей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дошкольного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возраста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разделила</a:t>
            </a:r>
            <a:r>
              <a:rPr sz="2000" spc="1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несколько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этапов: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573405">
              <a:lnSpc>
                <a:spcPct val="100000"/>
              </a:lnSpc>
            </a:pP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1</a:t>
            </a:r>
            <a:r>
              <a:rPr sz="2000" b="1" spc="-15" dirty="0">
                <a:solidFill>
                  <a:srgbClr val="622422"/>
                </a:solidFill>
                <a:latin typeface="Georgia"/>
                <a:cs typeface="Georgia"/>
              </a:rPr>
              <a:t> этап</a:t>
            </a:r>
            <a:r>
              <a:rPr sz="2000" b="1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–</a:t>
            </a:r>
            <a:r>
              <a:rPr sz="2000" b="1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организационно-ознакомительный.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Обнаружение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проблемы,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подбор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диагностического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материала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выявление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уровня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сформированных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знаний.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Определение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содержания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объема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работы; изучение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анализ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литературы,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интернет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-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ресурсов;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подбор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программно-методического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обеспечения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</a:t>
            </a:r>
            <a:endParaRPr sz="2000">
              <a:latin typeface="Georgia"/>
              <a:cs typeface="Georgia"/>
            </a:endParaRPr>
          </a:p>
          <a:p>
            <a:pPr marL="12700" marR="26924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демонстрационного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материала;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создание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предметно- 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развивающей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среды;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разработка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перспективного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плана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работы,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анкетирование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родителей.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0802620" cy="7562215"/>
          </a:xfrm>
          <a:custGeom>
            <a:avLst/>
            <a:gdLst/>
            <a:ahLst/>
            <a:cxnLst/>
            <a:rect l="l" t="t" r="r" b="b"/>
            <a:pathLst>
              <a:path w="10802620" h="7562215">
                <a:moveTo>
                  <a:pt x="10802112" y="0"/>
                </a:moveTo>
                <a:lnTo>
                  <a:pt x="0" y="0"/>
                </a:lnTo>
                <a:lnTo>
                  <a:pt x="0" y="7562088"/>
                </a:lnTo>
                <a:lnTo>
                  <a:pt x="10802112" y="7562088"/>
                </a:lnTo>
                <a:lnTo>
                  <a:pt x="10802112" y="0"/>
                </a:lnTo>
                <a:close/>
              </a:path>
            </a:pathLst>
          </a:custGeom>
          <a:solidFill>
            <a:srgbClr val="943735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0802620" cy="7562215"/>
            <a:chOff x="0" y="0"/>
            <a:chExt cx="10802620" cy="7562215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8973820" cy="7562215"/>
            </a:xfrm>
            <a:custGeom>
              <a:avLst/>
              <a:gdLst/>
              <a:ahLst/>
              <a:cxnLst/>
              <a:rect l="l" t="t" r="r" b="b"/>
              <a:pathLst>
                <a:path w="8973820" h="7562215">
                  <a:moveTo>
                    <a:pt x="4486656" y="0"/>
                  </a:moveTo>
                  <a:lnTo>
                    <a:pt x="4334168" y="294"/>
                  </a:lnTo>
                  <a:lnTo>
                    <a:pt x="4130852" y="1604"/>
                  </a:lnTo>
                  <a:lnTo>
                    <a:pt x="3927536" y="3961"/>
                  </a:lnTo>
                  <a:lnTo>
                    <a:pt x="3724219" y="7367"/>
                  </a:lnTo>
                  <a:lnTo>
                    <a:pt x="3520902" y="11820"/>
                  </a:lnTo>
                  <a:lnTo>
                    <a:pt x="3317585" y="17322"/>
                  </a:lnTo>
                  <a:lnTo>
                    <a:pt x="3114268" y="23872"/>
                  </a:lnTo>
                  <a:lnTo>
                    <a:pt x="2910950" y="31470"/>
                  </a:lnTo>
                  <a:lnTo>
                    <a:pt x="2707632" y="40117"/>
                  </a:lnTo>
                  <a:lnTo>
                    <a:pt x="2504314" y="49812"/>
                  </a:lnTo>
                  <a:lnTo>
                    <a:pt x="2300995" y="60555"/>
                  </a:lnTo>
                  <a:lnTo>
                    <a:pt x="2097675" y="72347"/>
                  </a:lnTo>
                  <a:lnTo>
                    <a:pt x="1894355" y="85188"/>
                  </a:lnTo>
                  <a:lnTo>
                    <a:pt x="1691034" y="99078"/>
                  </a:lnTo>
                  <a:lnTo>
                    <a:pt x="1487713" y="114016"/>
                  </a:lnTo>
                  <a:lnTo>
                    <a:pt x="1284391" y="130004"/>
                  </a:lnTo>
                  <a:lnTo>
                    <a:pt x="1081068" y="147040"/>
                  </a:lnTo>
                  <a:lnTo>
                    <a:pt x="877744" y="165126"/>
                  </a:lnTo>
                  <a:lnTo>
                    <a:pt x="674419" y="184261"/>
                  </a:lnTo>
                  <a:lnTo>
                    <a:pt x="471093" y="204445"/>
                  </a:lnTo>
                  <a:lnTo>
                    <a:pt x="267766" y="225679"/>
                  </a:lnTo>
                  <a:lnTo>
                    <a:pt x="260170" y="276471"/>
                  </a:lnTo>
                  <a:lnTo>
                    <a:pt x="238039" y="428848"/>
                  </a:lnTo>
                  <a:lnTo>
                    <a:pt x="216891" y="581224"/>
                  </a:lnTo>
                  <a:lnTo>
                    <a:pt x="196726" y="733599"/>
                  </a:lnTo>
                  <a:lnTo>
                    <a:pt x="177545" y="885973"/>
                  </a:lnTo>
                  <a:lnTo>
                    <a:pt x="159348" y="1038346"/>
                  </a:lnTo>
                  <a:lnTo>
                    <a:pt x="142134" y="1190718"/>
                  </a:lnTo>
                  <a:lnTo>
                    <a:pt x="125905" y="1343089"/>
                  </a:lnTo>
                  <a:lnTo>
                    <a:pt x="110658" y="1495460"/>
                  </a:lnTo>
                  <a:lnTo>
                    <a:pt x="96396" y="1647831"/>
                  </a:lnTo>
                  <a:lnTo>
                    <a:pt x="83117" y="1800201"/>
                  </a:lnTo>
                  <a:lnTo>
                    <a:pt x="70821" y="1952571"/>
                  </a:lnTo>
                  <a:lnTo>
                    <a:pt x="59509" y="2104941"/>
                  </a:lnTo>
                  <a:lnTo>
                    <a:pt x="49181" y="2257311"/>
                  </a:lnTo>
                  <a:lnTo>
                    <a:pt x="39837" y="2409682"/>
                  </a:lnTo>
                  <a:lnTo>
                    <a:pt x="31476" y="2562052"/>
                  </a:lnTo>
                  <a:lnTo>
                    <a:pt x="24099" y="2714423"/>
                  </a:lnTo>
                  <a:lnTo>
                    <a:pt x="17705" y="2866795"/>
                  </a:lnTo>
                  <a:lnTo>
                    <a:pt x="12295" y="3019167"/>
                  </a:lnTo>
                  <a:lnTo>
                    <a:pt x="7869" y="3171541"/>
                  </a:lnTo>
                  <a:lnTo>
                    <a:pt x="4426" y="3323915"/>
                  </a:lnTo>
                  <a:lnTo>
                    <a:pt x="1967" y="3476290"/>
                  </a:lnTo>
                  <a:lnTo>
                    <a:pt x="491" y="3628666"/>
                  </a:lnTo>
                  <a:lnTo>
                    <a:pt x="0" y="3781044"/>
                  </a:lnTo>
                  <a:lnTo>
                    <a:pt x="298" y="3825102"/>
                  </a:lnTo>
                  <a:lnTo>
                    <a:pt x="1191" y="3869041"/>
                  </a:lnTo>
                  <a:lnTo>
                    <a:pt x="2675" y="3912856"/>
                  </a:lnTo>
                  <a:lnTo>
                    <a:pt x="4747" y="3956546"/>
                  </a:lnTo>
                  <a:lnTo>
                    <a:pt x="7404" y="4000107"/>
                  </a:lnTo>
                  <a:lnTo>
                    <a:pt x="10642" y="4043537"/>
                  </a:lnTo>
                  <a:lnTo>
                    <a:pt x="14459" y="4086832"/>
                  </a:lnTo>
                  <a:lnTo>
                    <a:pt x="18851" y="4129991"/>
                  </a:lnTo>
                  <a:lnTo>
                    <a:pt x="23815" y="4173011"/>
                  </a:lnTo>
                  <a:lnTo>
                    <a:pt x="29348" y="4215888"/>
                  </a:lnTo>
                  <a:lnTo>
                    <a:pt x="35446" y="4258621"/>
                  </a:lnTo>
                  <a:lnTo>
                    <a:pt x="42107" y="4301206"/>
                  </a:lnTo>
                  <a:lnTo>
                    <a:pt x="49326" y="4343641"/>
                  </a:lnTo>
                  <a:lnTo>
                    <a:pt x="57101" y="4385922"/>
                  </a:lnTo>
                  <a:lnTo>
                    <a:pt x="65429" y="4428048"/>
                  </a:lnTo>
                  <a:lnTo>
                    <a:pt x="74306" y="4470016"/>
                  </a:lnTo>
                  <a:lnTo>
                    <a:pt x="83729" y="4511822"/>
                  </a:lnTo>
                  <a:lnTo>
                    <a:pt x="93695" y="4553465"/>
                  </a:lnTo>
                  <a:lnTo>
                    <a:pt x="104201" y="4594940"/>
                  </a:lnTo>
                  <a:lnTo>
                    <a:pt x="115243" y="4636247"/>
                  </a:lnTo>
                  <a:lnTo>
                    <a:pt x="126818" y="4677381"/>
                  </a:lnTo>
                  <a:lnTo>
                    <a:pt x="138924" y="4718341"/>
                  </a:lnTo>
                  <a:lnTo>
                    <a:pt x="151556" y="4759123"/>
                  </a:lnTo>
                  <a:lnTo>
                    <a:pt x="164711" y="4799725"/>
                  </a:lnTo>
                  <a:lnTo>
                    <a:pt x="178387" y="4840144"/>
                  </a:lnTo>
                  <a:lnTo>
                    <a:pt x="192580" y="4880378"/>
                  </a:lnTo>
                  <a:lnTo>
                    <a:pt x="207287" y="4920423"/>
                  </a:lnTo>
                  <a:lnTo>
                    <a:pt x="222504" y="4960277"/>
                  </a:lnTo>
                  <a:lnTo>
                    <a:pt x="238229" y="4999937"/>
                  </a:lnTo>
                  <a:lnTo>
                    <a:pt x="254458" y="5039401"/>
                  </a:lnTo>
                  <a:lnTo>
                    <a:pt x="271188" y="5078665"/>
                  </a:lnTo>
                  <a:lnTo>
                    <a:pt x="288416" y="5117728"/>
                  </a:lnTo>
                  <a:lnTo>
                    <a:pt x="306138" y="5156585"/>
                  </a:lnTo>
                  <a:lnTo>
                    <a:pt x="324351" y="5195236"/>
                  </a:lnTo>
                  <a:lnTo>
                    <a:pt x="343053" y="5233676"/>
                  </a:lnTo>
                  <a:lnTo>
                    <a:pt x="362239" y="5271904"/>
                  </a:lnTo>
                  <a:lnTo>
                    <a:pt x="381907" y="5309916"/>
                  </a:lnTo>
                  <a:lnTo>
                    <a:pt x="402053" y="5347709"/>
                  </a:lnTo>
                  <a:lnTo>
                    <a:pt x="422674" y="5385282"/>
                  </a:lnTo>
                  <a:lnTo>
                    <a:pt x="443767" y="5422631"/>
                  </a:lnTo>
                  <a:lnTo>
                    <a:pt x="465329" y="5459754"/>
                  </a:lnTo>
                  <a:lnTo>
                    <a:pt x="487356" y="5496647"/>
                  </a:lnTo>
                  <a:lnTo>
                    <a:pt x="509846" y="5533309"/>
                  </a:lnTo>
                  <a:lnTo>
                    <a:pt x="532794" y="5569736"/>
                  </a:lnTo>
                  <a:lnTo>
                    <a:pt x="556199" y="5605925"/>
                  </a:lnTo>
                  <a:lnTo>
                    <a:pt x="580055" y="5641875"/>
                  </a:lnTo>
                  <a:lnTo>
                    <a:pt x="604361" y="5677582"/>
                  </a:lnTo>
                  <a:lnTo>
                    <a:pt x="629114" y="5713044"/>
                  </a:lnTo>
                  <a:lnTo>
                    <a:pt x="654309" y="5748257"/>
                  </a:lnTo>
                  <a:lnTo>
                    <a:pt x="679944" y="5783219"/>
                  </a:lnTo>
                  <a:lnTo>
                    <a:pt x="706015" y="5817928"/>
                  </a:lnTo>
                  <a:lnTo>
                    <a:pt x="732519" y="5852381"/>
                  </a:lnTo>
                  <a:lnTo>
                    <a:pt x="759453" y="5886574"/>
                  </a:lnTo>
                  <a:lnTo>
                    <a:pt x="786814" y="5920506"/>
                  </a:lnTo>
                  <a:lnTo>
                    <a:pt x="814599" y="5954174"/>
                  </a:lnTo>
                  <a:lnTo>
                    <a:pt x="842804" y="5987574"/>
                  </a:lnTo>
                  <a:lnTo>
                    <a:pt x="871426" y="6020704"/>
                  </a:lnTo>
                  <a:lnTo>
                    <a:pt x="900461" y="6053561"/>
                  </a:lnTo>
                  <a:lnTo>
                    <a:pt x="929908" y="6086144"/>
                  </a:lnTo>
                  <a:lnTo>
                    <a:pt x="959761" y="6118448"/>
                  </a:lnTo>
                  <a:lnTo>
                    <a:pt x="990019" y="6150471"/>
                  </a:lnTo>
                  <a:lnTo>
                    <a:pt x="1020678" y="6182211"/>
                  </a:lnTo>
                  <a:lnTo>
                    <a:pt x="1051734" y="6213664"/>
                  </a:lnTo>
                  <a:lnTo>
                    <a:pt x="1083185" y="6244829"/>
                  </a:lnTo>
                  <a:lnTo>
                    <a:pt x="1115028" y="6275702"/>
                  </a:lnTo>
                  <a:lnTo>
                    <a:pt x="1147258" y="6306281"/>
                  </a:lnTo>
                  <a:lnTo>
                    <a:pt x="1179873" y="6336562"/>
                  </a:lnTo>
                  <a:lnTo>
                    <a:pt x="1212869" y="6366544"/>
                  </a:lnTo>
                  <a:lnTo>
                    <a:pt x="1246244" y="6396223"/>
                  </a:lnTo>
                  <a:lnTo>
                    <a:pt x="1279994" y="6425597"/>
                  </a:lnTo>
                  <a:lnTo>
                    <a:pt x="1314116" y="6454663"/>
                  </a:lnTo>
                  <a:lnTo>
                    <a:pt x="1348607" y="6483418"/>
                  </a:lnTo>
                  <a:lnTo>
                    <a:pt x="1383463" y="6511860"/>
                  </a:lnTo>
                  <a:lnTo>
                    <a:pt x="1418681" y="6539986"/>
                  </a:lnTo>
                  <a:lnTo>
                    <a:pt x="1454258" y="6567793"/>
                  </a:lnTo>
                  <a:lnTo>
                    <a:pt x="1490191" y="6595278"/>
                  </a:lnTo>
                  <a:lnTo>
                    <a:pt x="1526477" y="6622439"/>
                  </a:lnTo>
                  <a:lnTo>
                    <a:pt x="1563111" y="6649273"/>
                  </a:lnTo>
                  <a:lnTo>
                    <a:pt x="1600092" y="6675777"/>
                  </a:lnTo>
                  <a:lnTo>
                    <a:pt x="1637416" y="6701949"/>
                  </a:lnTo>
                  <a:lnTo>
                    <a:pt x="1675079" y="6727786"/>
                  </a:lnTo>
                  <a:lnTo>
                    <a:pt x="1713079" y="6753285"/>
                  </a:lnTo>
                  <a:lnTo>
                    <a:pt x="1751412" y="6778443"/>
                  </a:lnTo>
                  <a:lnTo>
                    <a:pt x="1790075" y="6803258"/>
                  </a:lnTo>
                  <a:lnTo>
                    <a:pt x="1829064" y="6827727"/>
                  </a:lnTo>
                  <a:lnTo>
                    <a:pt x="1868377" y="6851847"/>
                  </a:lnTo>
                  <a:lnTo>
                    <a:pt x="1908011" y="6875615"/>
                  </a:lnTo>
                  <a:lnTo>
                    <a:pt x="1947961" y="6899030"/>
                  </a:lnTo>
                  <a:lnTo>
                    <a:pt x="1988225" y="6922087"/>
                  </a:lnTo>
                  <a:lnTo>
                    <a:pt x="2028800" y="6944785"/>
                  </a:lnTo>
                  <a:lnTo>
                    <a:pt x="2069682" y="6967121"/>
                  </a:lnTo>
                  <a:lnTo>
                    <a:pt x="2110868" y="6989092"/>
                  </a:lnTo>
                  <a:lnTo>
                    <a:pt x="2152356" y="7010694"/>
                  </a:lnTo>
                  <a:lnTo>
                    <a:pt x="2194140" y="7031927"/>
                  </a:lnTo>
                  <a:lnTo>
                    <a:pt x="2236220" y="7052786"/>
                  </a:lnTo>
                  <a:lnTo>
                    <a:pt x="2278590" y="7073269"/>
                  </a:lnTo>
                  <a:lnTo>
                    <a:pt x="2321249" y="7093373"/>
                  </a:lnTo>
                  <a:lnTo>
                    <a:pt x="2364192" y="7113096"/>
                  </a:lnTo>
                  <a:lnTo>
                    <a:pt x="2407417" y="7132435"/>
                  </a:lnTo>
                  <a:lnTo>
                    <a:pt x="2450920" y="7151387"/>
                  </a:lnTo>
                  <a:lnTo>
                    <a:pt x="2494699" y="7169950"/>
                  </a:lnTo>
                  <a:lnTo>
                    <a:pt x="2538749" y="7188121"/>
                  </a:lnTo>
                  <a:lnTo>
                    <a:pt x="2583068" y="7205896"/>
                  </a:lnTo>
                  <a:lnTo>
                    <a:pt x="2627652" y="7223274"/>
                  </a:lnTo>
                  <a:lnTo>
                    <a:pt x="2672498" y="7240251"/>
                  </a:lnTo>
                  <a:lnTo>
                    <a:pt x="2717604" y="7256825"/>
                  </a:lnTo>
                  <a:lnTo>
                    <a:pt x="2762965" y="7272994"/>
                  </a:lnTo>
                  <a:lnTo>
                    <a:pt x="2808579" y="7288754"/>
                  </a:lnTo>
                  <a:lnTo>
                    <a:pt x="2854442" y="7304102"/>
                  </a:lnTo>
                  <a:lnTo>
                    <a:pt x="2900551" y="7319037"/>
                  </a:lnTo>
                  <a:lnTo>
                    <a:pt x="2946903" y="7333555"/>
                  </a:lnTo>
                  <a:lnTo>
                    <a:pt x="2993494" y="7347653"/>
                  </a:lnTo>
                  <a:lnTo>
                    <a:pt x="3040322" y="7361329"/>
                  </a:lnTo>
                  <a:lnTo>
                    <a:pt x="3087383" y="7374581"/>
                  </a:lnTo>
                  <a:lnTo>
                    <a:pt x="3134674" y="7387405"/>
                  </a:lnTo>
                  <a:lnTo>
                    <a:pt x="3182192" y="7399798"/>
                  </a:lnTo>
                  <a:lnTo>
                    <a:pt x="3229933" y="7411759"/>
                  </a:lnTo>
                  <a:lnTo>
                    <a:pt x="3277894" y="7423283"/>
                  </a:lnTo>
                  <a:lnTo>
                    <a:pt x="3326073" y="7434370"/>
                  </a:lnTo>
                  <a:lnTo>
                    <a:pt x="3374465" y="7445015"/>
                  </a:lnTo>
                  <a:lnTo>
                    <a:pt x="3423068" y="7455216"/>
                  </a:lnTo>
                  <a:lnTo>
                    <a:pt x="3471878" y="7464971"/>
                  </a:lnTo>
                  <a:lnTo>
                    <a:pt x="3520892" y="7474276"/>
                  </a:lnTo>
                  <a:lnTo>
                    <a:pt x="3570107" y="7483129"/>
                  </a:lnTo>
                  <a:lnTo>
                    <a:pt x="3619520" y="7491527"/>
                  </a:lnTo>
                  <a:lnTo>
                    <a:pt x="3669127" y="7499468"/>
                  </a:lnTo>
                  <a:lnTo>
                    <a:pt x="3718926" y="7506949"/>
                  </a:lnTo>
                  <a:lnTo>
                    <a:pt x="3768912" y="7513967"/>
                  </a:lnTo>
                  <a:lnTo>
                    <a:pt x="3819084" y="7520519"/>
                  </a:lnTo>
                  <a:lnTo>
                    <a:pt x="3869436" y="7526603"/>
                  </a:lnTo>
                  <a:lnTo>
                    <a:pt x="3919967" y="7532216"/>
                  </a:lnTo>
                  <a:lnTo>
                    <a:pt x="3970674" y="7537355"/>
                  </a:lnTo>
                  <a:lnTo>
                    <a:pt x="4021552" y="7542017"/>
                  </a:lnTo>
                  <a:lnTo>
                    <a:pt x="4072598" y="7546200"/>
                  </a:lnTo>
                  <a:lnTo>
                    <a:pt x="4123810" y="7549901"/>
                  </a:lnTo>
                  <a:lnTo>
                    <a:pt x="4175185" y="7553118"/>
                  </a:lnTo>
                  <a:lnTo>
                    <a:pt x="4226718" y="7555847"/>
                  </a:lnTo>
                  <a:lnTo>
                    <a:pt x="4278407" y="7558086"/>
                  </a:lnTo>
                  <a:lnTo>
                    <a:pt x="4330248" y="7559832"/>
                  </a:lnTo>
                  <a:lnTo>
                    <a:pt x="4382239" y="7561083"/>
                  </a:lnTo>
                  <a:lnTo>
                    <a:pt x="4434376" y="7561835"/>
                  </a:lnTo>
                  <a:lnTo>
                    <a:pt x="4486656" y="7562087"/>
                  </a:lnTo>
                  <a:lnTo>
                    <a:pt x="4538935" y="7561835"/>
                  </a:lnTo>
                  <a:lnTo>
                    <a:pt x="4591072" y="7561083"/>
                  </a:lnTo>
                  <a:lnTo>
                    <a:pt x="4643063" y="7559832"/>
                  </a:lnTo>
                  <a:lnTo>
                    <a:pt x="4694904" y="7558086"/>
                  </a:lnTo>
                  <a:lnTo>
                    <a:pt x="4746593" y="7555847"/>
                  </a:lnTo>
                  <a:lnTo>
                    <a:pt x="4798126" y="7553118"/>
                  </a:lnTo>
                  <a:lnTo>
                    <a:pt x="4849501" y="7549901"/>
                  </a:lnTo>
                  <a:lnTo>
                    <a:pt x="4900713" y="7546200"/>
                  </a:lnTo>
                  <a:lnTo>
                    <a:pt x="4951759" y="7542017"/>
                  </a:lnTo>
                  <a:lnTo>
                    <a:pt x="5002637" y="7537355"/>
                  </a:lnTo>
                  <a:lnTo>
                    <a:pt x="5053344" y="7532216"/>
                  </a:lnTo>
                  <a:lnTo>
                    <a:pt x="5103875" y="7526603"/>
                  </a:lnTo>
                  <a:lnTo>
                    <a:pt x="5154227" y="7520519"/>
                  </a:lnTo>
                  <a:lnTo>
                    <a:pt x="5204399" y="7513967"/>
                  </a:lnTo>
                  <a:lnTo>
                    <a:pt x="5254385" y="7506949"/>
                  </a:lnTo>
                  <a:lnTo>
                    <a:pt x="5304184" y="7499468"/>
                  </a:lnTo>
                  <a:lnTo>
                    <a:pt x="5353791" y="7491527"/>
                  </a:lnTo>
                  <a:lnTo>
                    <a:pt x="5403204" y="7483129"/>
                  </a:lnTo>
                  <a:lnTo>
                    <a:pt x="5452419" y="7474276"/>
                  </a:lnTo>
                  <a:lnTo>
                    <a:pt x="5501433" y="7464971"/>
                  </a:lnTo>
                  <a:lnTo>
                    <a:pt x="5550243" y="7455216"/>
                  </a:lnTo>
                  <a:lnTo>
                    <a:pt x="5598846" y="7445015"/>
                  </a:lnTo>
                  <a:lnTo>
                    <a:pt x="5647238" y="7434370"/>
                  </a:lnTo>
                  <a:lnTo>
                    <a:pt x="5695417" y="7423283"/>
                  </a:lnTo>
                  <a:lnTo>
                    <a:pt x="5743378" y="7411759"/>
                  </a:lnTo>
                  <a:lnTo>
                    <a:pt x="5791119" y="7399798"/>
                  </a:lnTo>
                  <a:lnTo>
                    <a:pt x="5838637" y="7387405"/>
                  </a:lnTo>
                  <a:lnTo>
                    <a:pt x="5885928" y="7374581"/>
                  </a:lnTo>
                  <a:lnTo>
                    <a:pt x="5932989" y="7361329"/>
                  </a:lnTo>
                  <a:lnTo>
                    <a:pt x="5979817" y="7347653"/>
                  </a:lnTo>
                  <a:lnTo>
                    <a:pt x="6026408" y="7333555"/>
                  </a:lnTo>
                  <a:lnTo>
                    <a:pt x="6072760" y="7319037"/>
                  </a:lnTo>
                  <a:lnTo>
                    <a:pt x="6118869" y="7304102"/>
                  </a:lnTo>
                  <a:lnTo>
                    <a:pt x="6164732" y="7288754"/>
                  </a:lnTo>
                  <a:lnTo>
                    <a:pt x="6210346" y="7272994"/>
                  </a:lnTo>
                  <a:lnTo>
                    <a:pt x="6255707" y="7256825"/>
                  </a:lnTo>
                  <a:lnTo>
                    <a:pt x="6300813" y="7240251"/>
                  </a:lnTo>
                  <a:lnTo>
                    <a:pt x="6345659" y="7223274"/>
                  </a:lnTo>
                  <a:lnTo>
                    <a:pt x="6390243" y="7205896"/>
                  </a:lnTo>
                  <a:lnTo>
                    <a:pt x="6434562" y="7188121"/>
                  </a:lnTo>
                  <a:lnTo>
                    <a:pt x="6478612" y="7169950"/>
                  </a:lnTo>
                  <a:lnTo>
                    <a:pt x="6522391" y="7151387"/>
                  </a:lnTo>
                  <a:lnTo>
                    <a:pt x="6565894" y="7132435"/>
                  </a:lnTo>
                  <a:lnTo>
                    <a:pt x="6609119" y="7113096"/>
                  </a:lnTo>
                  <a:lnTo>
                    <a:pt x="6652062" y="7093373"/>
                  </a:lnTo>
                  <a:lnTo>
                    <a:pt x="6694721" y="7073269"/>
                  </a:lnTo>
                  <a:lnTo>
                    <a:pt x="6737091" y="7052786"/>
                  </a:lnTo>
                  <a:lnTo>
                    <a:pt x="6779171" y="7031927"/>
                  </a:lnTo>
                  <a:lnTo>
                    <a:pt x="6820955" y="7010694"/>
                  </a:lnTo>
                  <a:lnTo>
                    <a:pt x="6862443" y="6989092"/>
                  </a:lnTo>
                  <a:lnTo>
                    <a:pt x="6903629" y="6967121"/>
                  </a:lnTo>
                  <a:lnTo>
                    <a:pt x="6944511" y="6944785"/>
                  </a:lnTo>
                  <a:lnTo>
                    <a:pt x="6985086" y="6922087"/>
                  </a:lnTo>
                  <a:lnTo>
                    <a:pt x="7025350" y="6899030"/>
                  </a:lnTo>
                  <a:lnTo>
                    <a:pt x="7065300" y="6875615"/>
                  </a:lnTo>
                  <a:lnTo>
                    <a:pt x="7104934" y="6851847"/>
                  </a:lnTo>
                  <a:lnTo>
                    <a:pt x="7144247" y="6827727"/>
                  </a:lnTo>
                  <a:lnTo>
                    <a:pt x="7183236" y="6803258"/>
                  </a:lnTo>
                  <a:lnTo>
                    <a:pt x="7221899" y="6778443"/>
                  </a:lnTo>
                  <a:lnTo>
                    <a:pt x="7260232" y="6753285"/>
                  </a:lnTo>
                  <a:lnTo>
                    <a:pt x="7298232" y="6727786"/>
                  </a:lnTo>
                  <a:lnTo>
                    <a:pt x="7335895" y="6701949"/>
                  </a:lnTo>
                  <a:lnTo>
                    <a:pt x="7373219" y="6675777"/>
                  </a:lnTo>
                  <a:lnTo>
                    <a:pt x="7410200" y="6649273"/>
                  </a:lnTo>
                  <a:lnTo>
                    <a:pt x="7446834" y="6622439"/>
                  </a:lnTo>
                  <a:lnTo>
                    <a:pt x="7483120" y="6595278"/>
                  </a:lnTo>
                  <a:lnTo>
                    <a:pt x="7519053" y="6567793"/>
                  </a:lnTo>
                  <a:lnTo>
                    <a:pt x="7554630" y="6539986"/>
                  </a:lnTo>
                  <a:lnTo>
                    <a:pt x="7589848" y="6511860"/>
                  </a:lnTo>
                  <a:lnTo>
                    <a:pt x="7624704" y="6483418"/>
                  </a:lnTo>
                  <a:lnTo>
                    <a:pt x="7659195" y="6454663"/>
                  </a:lnTo>
                  <a:lnTo>
                    <a:pt x="7693317" y="6425597"/>
                  </a:lnTo>
                  <a:lnTo>
                    <a:pt x="7727067" y="6396223"/>
                  </a:lnTo>
                  <a:lnTo>
                    <a:pt x="7760442" y="6366544"/>
                  </a:lnTo>
                  <a:lnTo>
                    <a:pt x="7793438" y="6336562"/>
                  </a:lnTo>
                  <a:lnTo>
                    <a:pt x="7826053" y="6306281"/>
                  </a:lnTo>
                  <a:lnTo>
                    <a:pt x="7858283" y="6275702"/>
                  </a:lnTo>
                  <a:lnTo>
                    <a:pt x="7890126" y="6244829"/>
                  </a:lnTo>
                  <a:lnTo>
                    <a:pt x="7921577" y="6213664"/>
                  </a:lnTo>
                  <a:lnTo>
                    <a:pt x="7952633" y="6182211"/>
                  </a:lnTo>
                  <a:lnTo>
                    <a:pt x="7983292" y="6150471"/>
                  </a:lnTo>
                  <a:lnTo>
                    <a:pt x="8013550" y="6118448"/>
                  </a:lnTo>
                  <a:lnTo>
                    <a:pt x="8043403" y="6086144"/>
                  </a:lnTo>
                  <a:lnTo>
                    <a:pt x="8072850" y="6053561"/>
                  </a:lnTo>
                  <a:lnTo>
                    <a:pt x="8101885" y="6020704"/>
                  </a:lnTo>
                  <a:lnTo>
                    <a:pt x="8130507" y="5987574"/>
                  </a:lnTo>
                  <a:lnTo>
                    <a:pt x="8158712" y="5954174"/>
                  </a:lnTo>
                  <a:lnTo>
                    <a:pt x="8186497" y="5920506"/>
                  </a:lnTo>
                  <a:lnTo>
                    <a:pt x="8213858" y="5886574"/>
                  </a:lnTo>
                  <a:lnTo>
                    <a:pt x="8240792" y="5852381"/>
                  </a:lnTo>
                  <a:lnTo>
                    <a:pt x="8267296" y="5817928"/>
                  </a:lnTo>
                  <a:lnTo>
                    <a:pt x="8293367" y="5783219"/>
                  </a:lnTo>
                  <a:lnTo>
                    <a:pt x="8319002" y="5748257"/>
                  </a:lnTo>
                  <a:lnTo>
                    <a:pt x="8344197" y="5713044"/>
                  </a:lnTo>
                  <a:lnTo>
                    <a:pt x="8368950" y="5677582"/>
                  </a:lnTo>
                  <a:lnTo>
                    <a:pt x="8393256" y="5641875"/>
                  </a:lnTo>
                  <a:lnTo>
                    <a:pt x="8417112" y="5605925"/>
                  </a:lnTo>
                  <a:lnTo>
                    <a:pt x="8440517" y="5569736"/>
                  </a:lnTo>
                  <a:lnTo>
                    <a:pt x="8463465" y="5533309"/>
                  </a:lnTo>
                  <a:lnTo>
                    <a:pt x="8485955" y="5496647"/>
                  </a:lnTo>
                  <a:lnTo>
                    <a:pt x="8507982" y="5459754"/>
                  </a:lnTo>
                  <a:lnTo>
                    <a:pt x="8529544" y="5422631"/>
                  </a:lnTo>
                  <a:lnTo>
                    <a:pt x="8550637" y="5385282"/>
                  </a:lnTo>
                  <a:lnTo>
                    <a:pt x="8571258" y="5347709"/>
                  </a:lnTo>
                  <a:lnTo>
                    <a:pt x="8591404" y="5309916"/>
                  </a:lnTo>
                  <a:lnTo>
                    <a:pt x="8611072" y="5271904"/>
                  </a:lnTo>
                  <a:lnTo>
                    <a:pt x="8630258" y="5233676"/>
                  </a:lnTo>
                  <a:lnTo>
                    <a:pt x="8648960" y="5195236"/>
                  </a:lnTo>
                  <a:lnTo>
                    <a:pt x="8667173" y="5156585"/>
                  </a:lnTo>
                  <a:lnTo>
                    <a:pt x="8684895" y="5117728"/>
                  </a:lnTo>
                  <a:lnTo>
                    <a:pt x="8702123" y="5078665"/>
                  </a:lnTo>
                  <a:lnTo>
                    <a:pt x="8718853" y="5039401"/>
                  </a:lnTo>
                  <a:lnTo>
                    <a:pt x="8735082" y="4999937"/>
                  </a:lnTo>
                  <a:lnTo>
                    <a:pt x="8750807" y="4960277"/>
                  </a:lnTo>
                  <a:lnTo>
                    <a:pt x="8766024" y="4920423"/>
                  </a:lnTo>
                  <a:lnTo>
                    <a:pt x="8780731" y="4880378"/>
                  </a:lnTo>
                  <a:lnTo>
                    <a:pt x="8794924" y="4840144"/>
                  </a:lnTo>
                  <a:lnTo>
                    <a:pt x="8808600" y="4799725"/>
                  </a:lnTo>
                  <a:lnTo>
                    <a:pt x="8821755" y="4759123"/>
                  </a:lnTo>
                  <a:lnTo>
                    <a:pt x="8834387" y="4718341"/>
                  </a:lnTo>
                  <a:lnTo>
                    <a:pt x="8846493" y="4677381"/>
                  </a:lnTo>
                  <a:lnTo>
                    <a:pt x="8858068" y="4636247"/>
                  </a:lnTo>
                  <a:lnTo>
                    <a:pt x="8869110" y="4594940"/>
                  </a:lnTo>
                  <a:lnTo>
                    <a:pt x="8879616" y="4553465"/>
                  </a:lnTo>
                  <a:lnTo>
                    <a:pt x="8889582" y="4511822"/>
                  </a:lnTo>
                  <a:lnTo>
                    <a:pt x="8899005" y="4470016"/>
                  </a:lnTo>
                  <a:lnTo>
                    <a:pt x="8907882" y="4428048"/>
                  </a:lnTo>
                  <a:lnTo>
                    <a:pt x="8916210" y="4385922"/>
                  </a:lnTo>
                  <a:lnTo>
                    <a:pt x="8923985" y="4343641"/>
                  </a:lnTo>
                  <a:lnTo>
                    <a:pt x="8931204" y="4301206"/>
                  </a:lnTo>
                  <a:lnTo>
                    <a:pt x="8937865" y="4258621"/>
                  </a:lnTo>
                  <a:lnTo>
                    <a:pt x="8943963" y="4215888"/>
                  </a:lnTo>
                  <a:lnTo>
                    <a:pt x="8949496" y="4173011"/>
                  </a:lnTo>
                  <a:lnTo>
                    <a:pt x="8954460" y="4129991"/>
                  </a:lnTo>
                  <a:lnTo>
                    <a:pt x="8958852" y="4086832"/>
                  </a:lnTo>
                  <a:lnTo>
                    <a:pt x="8962669" y="4043537"/>
                  </a:lnTo>
                  <a:lnTo>
                    <a:pt x="8965907" y="4000107"/>
                  </a:lnTo>
                  <a:lnTo>
                    <a:pt x="8968564" y="3956546"/>
                  </a:lnTo>
                  <a:lnTo>
                    <a:pt x="8970636" y="3912856"/>
                  </a:lnTo>
                  <a:lnTo>
                    <a:pt x="8972120" y="3869041"/>
                  </a:lnTo>
                  <a:lnTo>
                    <a:pt x="8973013" y="3825102"/>
                  </a:lnTo>
                  <a:lnTo>
                    <a:pt x="8973312" y="3781044"/>
                  </a:lnTo>
                  <a:lnTo>
                    <a:pt x="8973013" y="3736985"/>
                  </a:lnTo>
                  <a:lnTo>
                    <a:pt x="8972120" y="3693046"/>
                  </a:lnTo>
                  <a:lnTo>
                    <a:pt x="8970636" y="3649231"/>
                  </a:lnTo>
                  <a:lnTo>
                    <a:pt x="8968564" y="3605541"/>
                  </a:lnTo>
                  <a:lnTo>
                    <a:pt x="8965907" y="3561980"/>
                  </a:lnTo>
                  <a:lnTo>
                    <a:pt x="8962669" y="3518550"/>
                  </a:lnTo>
                  <a:lnTo>
                    <a:pt x="8958852" y="3475255"/>
                  </a:lnTo>
                  <a:lnTo>
                    <a:pt x="8954460" y="3432096"/>
                  </a:lnTo>
                  <a:lnTo>
                    <a:pt x="8949496" y="3389076"/>
                  </a:lnTo>
                  <a:lnTo>
                    <a:pt x="8943963" y="3346199"/>
                  </a:lnTo>
                  <a:lnTo>
                    <a:pt x="8937865" y="3303466"/>
                  </a:lnTo>
                  <a:lnTo>
                    <a:pt x="8931204" y="3260881"/>
                  </a:lnTo>
                  <a:lnTo>
                    <a:pt x="8923985" y="3218446"/>
                  </a:lnTo>
                  <a:lnTo>
                    <a:pt x="8916210" y="3176165"/>
                  </a:lnTo>
                  <a:lnTo>
                    <a:pt x="8907882" y="3134039"/>
                  </a:lnTo>
                  <a:lnTo>
                    <a:pt x="8899005" y="3092071"/>
                  </a:lnTo>
                  <a:lnTo>
                    <a:pt x="8889582" y="3050265"/>
                  </a:lnTo>
                  <a:lnTo>
                    <a:pt x="8879616" y="3008622"/>
                  </a:lnTo>
                  <a:lnTo>
                    <a:pt x="8869110" y="2967147"/>
                  </a:lnTo>
                  <a:lnTo>
                    <a:pt x="8858068" y="2925840"/>
                  </a:lnTo>
                  <a:lnTo>
                    <a:pt x="8846493" y="2884706"/>
                  </a:lnTo>
                  <a:lnTo>
                    <a:pt x="8834387" y="2843746"/>
                  </a:lnTo>
                  <a:lnTo>
                    <a:pt x="8821755" y="2802964"/>
                  </a:lnTo>
                  <a:lnTo>
                    <a:pt x="8808600" y="2762362"/>
                  </a:lnTo>
                  <a:lnTo>
                    <a:pt x="8794924" y="2721943"/>
                  </a:lnTo>
                  <a:lnTo>
                    <a:pt x="8780731" y="2681709"/>
                  </a:lnTo>
                  <a:lnTo>
                    <a:pt x="8766024" y="2641664"/>
                  </a:lnTo>
                  <a:lnTo>
                    <a:pt x="8750807" y="2601810"/>
                  </a:lnTo>
                  <a:lnTo>
                    <a:pt x="8735082" y="2562150"/>
                  </a:lnTo>
                  <a:lnTo>
                    <a:pt x="8718853" y="2522686"/>
                  </a:lnTo>
                  <a:lnTo>
                    <a:pt x="8702123" y="2483422"/>
                  </a:lnTo>
                  <a:lnTo>
                    <a:pt x="8684895" y="2444359"/>
                  </a:lnTo>
                  <a:lnTo>
                    <a:pt x="8667173" y="2405502"/>
                  </a:lnTo>
                  <a:lnTo>
                    <a:pt x="8648960" y="2366851"/>
                  </a:lnTo>
                  <a:lnTo>
                    <a:pt x="8630258" y="2328411"/>
                  </a:lnTo>
                  <a:lnTo>
                    <a:pt x="8611072" y="2290183"/>
                  </a:lnTo>
                  <a:lnTo>
                    <a:pt x="8591404" y="2252171"/>
                  </a:lnTo>
                  <a:lnTo>
                    <a:pt x="8571258" y="2214378"/>
                  </a:lnTo>
                  <a:lnTo>
                    <a:pt x="8550637" y="2176805"/>
                  </a:lnTo>
                  <a:lnTo>
                    <a:pt x="8529544" y="2139456"/>
                  </a:lnTo>
                  <a:lnTo>
                    <a:pt x="8507982" y="2102333"/>
                  </a:lnTo>
                  <a:lnTo>
                    <a:pt x="8485955" y="2065440"/>
                  </a:lnTo>
                  <a:lnTo>
                    <a:pt x="8463465" y="2028778"/>
                  </a:lnTo>
                  <a:lnTo>
                    <a:pt x="8440517" y="1992351"/>
                  </a:lnTo>
                  <a:lnTo>
                    <a:pt x="8417112" y="1956161"/>
                  </a:lnTo>
                  <a:lnTo>
                    <a:pt x="8393256" y="1920212"/>
                  </a:lnTo>
                  <a:lnTo>
                    <a:pt x="8368950" y="1884505"/>
                  </a:lnTo>
                  <a:lnTo>
                    <a:pt x="8344197" y="1849043"/>
                  </a:lnTo>
                  <a:lnTo>
                    <a:pt x="8319002" y="1813830"/>
                  </a:lnTo>
                  <a:lnTo>
                    <a:pt x="8293367" y="1778867"/>
                  </a:lnTo>
                  <a:lnTo>
                    <a:pt x="8267296" y="1744158"/>
                  </a:lnTo>
                  <a:lnTo>
                    <a:pt x="8240792" y="1709706"/>
                  </a:lnTo>
                  <a:lnTo>
                    <a:pt x="8213858" y="1675512"/>
                  </a:lnTo>
                  <a:lnTo>
                    <a:pt x="8186497" y="1641581"/>
                  </a:lnTo>
                  <a:lnTo>
                    <a:pt x="8158712" y="1607913"/>
                  </a:lnTo>
                  <a:lnTo>
                    <a:pt x="8130507" y="1574513"/>
                  </a:lnTo>
                  <a:lnTo>
                    <a:pt x="8101885" y="1541383"/>
                  </a:lnTo>
                  <a:lnTo>
                    <a:pt x="8072850" y="1508525"/>
                  </a:lnTo>
                  <a:lnTo>
                    <a:pt x="8043403" y="1475943"/>
                  </a:lnTo>
                  <a:lnTo>
                    <a:pt x="8013550" y="1443639"/>
                  </a:lnTo>
                  <a:lnTo>
                    <a:pt x="7983292" y="1411616"/>
                  </a:lnTo>
                  <a:lnTo>
                    <a:pt x="7952633" y="1379876"/>
                  </a:lnTo>
                  <a:lnTo>
                    <a:pt x="7921577" y="1348422"/>
                  </a:lnTo>
                  <a:lnTo>
                    <a:pt x="7890126" y="1317258"/>
                  </a:lnTo>
                  <a:lnTo>
                    <a:pt x="7858283" y="1286385"/>
                  </a:lnTo>
                  <a:lnTo>
                    <a:pt x="7826053" y="1255806"/>
                  </a:lnTo>
                  <a:lnTo>
                    <a:pt x="7793438" y="1225524"/>
                  </a:lnTo>
                  <a:lnTo>
                    <a:pt x="7760442" y="1195543"/>
                  </a:lnTo>
                  <a:lnTo>
                    <a:pt x="7727067" y="1165863"/>
                  </a:lnTo>
                  <a:lnTo>
                    <a:pt x="7693317" y="1136490"/>
                  </a:lnTo>
                  <a:lnTo>
                    <a:pt x="7659195" y="1107424"/>
                  </a:lnTo>
                  <a:lnTo>
                    <a:pt x="7624704" y="1078668"/>
                  </a:lnTo>
                  <a:lnTo>
                    <a:pt x="7589848" y="1050227"/>
                  </a:lnTo>
                  <a:lnTo>
                    <a:pt x="7554630" y="1022101"/>
                  </a:lnTo>
                  <a:lnTo>
                    <a:pt x="7519053" y="994294"/>
                  </a:lnTo>
                  <a:lnTo>
                    <a:pt x="7483120" y="966809"/>
                  </a:lnTo>
                  <a:lnTo>
                    <a:pt x="7446834" y="939648"/>
                  </a:lnTo>
                  <a:lnTo>
                    <a:pt x="7410200" y="912814"/>
                  </a:lnTo>
                  <a:lnTo>
                    <a:pt x="7373219" y="886309"/>
                  </a:lnTo>
                  <a:lnTo>
                    <a:pt x="7335895" y="860137"/>
                  </a:lnTo>
                  <a:lnTo>
                    <a:pt x="7298232" y="834301"/>
                  </a:lnTo>
                  <a:lnTo>
                    <a:pt x="7260232" y="808802"/>
                  </a:lnTo>
                  <a:lnTo>
                    <a:pt x="7221899" y="783644"/>
                  </a:lnTo>
                  <a:lnTo>
                    <a:pt x="7183236" y="758829"/>
                  </a:lnTo>
                  <a:lnTo>
                    <a:pt x="7144247" y="734360"/>
                  </a:lnTo>
                  <a:lnTo>
                    <a:pt x="7104934" y="710240"/>
                  </a:lnTo>
                  <a:lnTo>
                    <a:pt x="7065300" y="686471"/>
                  </a:lnTo>
                  <a:lnTo>
                    <a:pt x="7025350" y="663057"/>
                  </a:lnTo>
                  <a:lnTo>
                    <a:pt x="6985086" y="639999"/>
                  </a:lnTo>
                  <a:lnTo>
                    <a:pt x="6944511" y="617301"/>
                  </a:lnTo>
                  <a:lnTo>
                    <a:pt x="6903629" y="594965"/>
                  </a:lnTo>
                  <a:lnTo>
                    <a:pt x="6862443" y="572995"/>
                  </a:lnTo>
                  <a:lnTo>
                    <a:pt x="6820955" y="551392"/>
                  </a:lnTo>
                  <a:lnTo>
                    <a:pt x="6779171" y="530160"/>
                  </a:lnTo>
                  <a:lnTo>
                    <a:pt x="6737091" y="509301"/>
                  </a:lnTo>
                  <a:lnTo>
                    <a:pt x="6694721" y="488818"/>
                  </a:lnTo>
                  <a:lnTo>
                    <a:pt x="6652062" y="468713"/>
                  </a:lnTo>
                  <a:lnTo>
                    <a:pt x="6609119" y="448990"/>
                  </a:lnTo>
                  <a:lnTo>
                    <a:pt x="6565894" y="429651"/>
                  </a:lnTo>
                  <a:lnTo>
                    <a:pt x="6522391" y="410699"/>
                  </a:lnTo>
                  <a:lnTo>
                    <a:pt x="6478612" y="392136"/>
                  </a:lnTo>
                  <a:lnTo>
                    <a:pt x="6434562" y="373966"/>
                  </a:lnTo>
                  <a:lnTo>
                    <a:pt x="6390243" y="356190"/>
                  </a:lnTo>
                  <a:lnTo>
                    <a:pt x="6345659" y="338813"/>
                  </a:lnTo>
                  <a:lnTo>
                    <a:pt x="6300813" y="321835"/>
                  </a:lnTo>
                  <a:lnTo>
                    <a:pt x="6255707" y="305261"/>
                  </a:lnTo>
                  <a:lnTo>
                    <a:pt x="6210346" y="289093"/>
                  </a:lnTo>
                  <a:lnTo>
                    <a:pt x="6164732" y="273333"/>
                  </a:lnTo>
                  <a:lnTo>
                    <a:pt x="6118869" y="257984"/>
                  </a:lnTo>
                  <a:lnTo>
                    <a:pt x="6072760" y="243050"/>
                  </a:lnTo>
                  <a:lnTo>
                    <a:pt x="6026408" y="228532"/>
                  </a:lnTo>
                  <a:lnTo>
                    <a:pt x="5979817" y="214433"/>
                  </a:lnTo>
                  <a:lnTo>
                    <a:pt x="5932989" y="200757"/>
                  </a:lnTo>
                  <a:lnTo>
                    <a:pt x="5885928" y="187506"/>
                  </a:lnTo>
                  <a:lnTo>
                    <a:pt x="5838637" y="174682"/>
                  </a:lnTo>
                  <a:lnTo>
                    <a:pt x="5791119" y="162288"/>
                  </a:lnTo>
                  <a:lnTo>
                    <a:pt x="5743378" y="150328"/>
                  </a:lnTo>
                  <a:lnTo>
                    <a:pt x="5695417" y="138803"/>
                  </a:lnTo>
                  <a:lnTo>
                    <a:pt x="5647238" y="127717"/>
                  </a:lnTo>
                  <a:lnTo>
                    <a:pt x="5598846" y="117072"/>
                  </a:lnTo>
                  <a:lnTo>
                    <a:pt x="5550243" y="106870"/>
                  </a:lnTo>
                  <a:lnTo>
                    <a:pt x="5501433" y="97116"/>
                  </a:lnTo>
                  <a:lnTo>
                    <a:pt x="5452419" y="87810"/>
                  </a:lnTo>
                  <a:lnTo>
                    <a:pt x="5403204" y="78957"/>
                  </a:lnTo>
                  <a:lnTo>
                    <a:pt x="5353791" y="70559"/>
                  </a:lnTo>
                  <a:lnTo>
                    <a:pt x="5304184" y="62618"/>
                  </a:lnTo>
                  <a:lnTo>
                    <a:pt x="5254385" y="55137"/>
                  </a:lnTo>
                  <a:lnTo>
                    <a:pt x="5204399" y="48119"/>
                  </a:lnTo>
                  <a:lnTo>
                    <a:pt x="5154227" y="41567"/>
                  </a:lnTo>
                  <a:lnTo>
                    <a:pt x="5103875" y="35483"/>
                  </a:lnTo>
                  <a:lnTo>
                    <a:pt x="5053344" y="29871"/>
                  </a:lnTo>
                  <a:lnTo>
                    <a:pt x="5002637" y="24732"/>
                  </a:lnTo>
                  <a:lnTo>
                    <a:pt x="4951759" y="20069"/>
                  </a:lnTo>
                  <a:lnTo>
                    <a:pt x="4900713" y="15886"/>
                  </a:lnTo>
                  <a:lnTo>
                    <a:pt x="4849501" y="12185"/>
                  </a:lnTo>
                  <a:lnTo>
                    <a:pt x="4798126" y="8968"/>
                  </a:lnTo>
                  <a:lnTo>
                    <a:pt x="4746593" y="6239"/>
                  </a:lnTo>
                  <a:lnTo>
                    <a:pt x="4694904" y="4000"/>
                  </a:lnTo>
                  <a:lnTo>
                    <a:pt x="4643063" y="2254"/>
                  </a:lnTo>
                  <a:lnTo>
                    <a:pt x="4591072" y="1003"/>
                  </a:lnTo>
                  <a:lnTo>
                    <a:pt x="4538935" y="251"/>
                  </a:lnTo>
                  <a:lnTo>
                    <a:pt x="44866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40023" y="5004815"/>
              <a:ext cx="7562087" cy="255727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48911" y="5077967"/>
              <a:ext cx="3742943" cy="228600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67080" y="1215898"/>
            <a:ext cx="7613650" cy="368363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94005" algn="ctr">
              <a:lnSpc>
                <a:spcPct val="100000"/>
              </a:lnSpc>
              <a:spcBef>
                <a:spcPts val="90"/>
              </a:spcBef>
            </a:pP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2</a:t>
            </a:r>
            <a:r>
              <a:rPr sz="2000" b="1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15" dirty="0">
                <a:solidFill>
                  <a:srgbClr val="622422"/>
                </a:solidFill>
                <a:latin typeface="Georgia"/>
                <a:cs typeface="Georgia"/>
              </a:rPr>
              <a:t>этап</a:t>
            </a:r>
            <a:r>
              <a:rPr sz="2000" b="1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Georgia"/>
                <a:cs typeface="Georgia"/>
              </a:rPr>
              <a:t>– </a:t>
            </a: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основной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Предполагает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внедрение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работу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подготовленного</a:t>
            </a:r>
            <a:r>
              <a:rPr sz="2000" spc="-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материала.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Апробация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опыта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работы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формированию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финансовой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грамотности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условиях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МКДОУ.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</a:pPr>
            <a:endParaRPr sz="22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00">
              <a:latin typeface="Georgia"/>
              <a:cs typeface="Georgia"/>
            </a:endParaRPr>
          </a:p>
          <a:p>
            <a:pPr marL="295275" algn="ctr">
              <a:lnSpc>
                <a:spcPct val="100000"/>
              </a:lnSpc>
            </a:pP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3</a:t>
            </a:r>
            <a:r>
              <a:rPr sz="2000" b="1" spc="-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15" dirty="0">
                <a:solidFill>
                  <a:srgbClr val="622422"/>
                </a:solidFill>
                <a:latin typeface="Georgia"/>
                <a:cs typeface="Georgia"/>
              </a:rPr>
              <a:t>этап</a:t>
            </a:r>
            <a:r>
              <a:rPr sz="2000" b="1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–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10" dirty="0">
                <a:solidFill>
                  <a:srgbClr val="622422"/>
                </a:solidFill>
                <a:latin typeface="Georgia"/>
                <a:cs typeface="Georgia"/>
              </a:rPr>
              <a:t>заключительный.</a:t>
            </a:r>
            <a:endParaRPr sz="20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12700" marR="508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Предполагает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проведение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диагностики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целью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отслеживания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результатов</a:t>
            </a:r>
            <a:r>
              <a:rPr sz="2000" spc="8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работы,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самоанализ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педагогической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деятельности.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Анализ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результативности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решения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противоречий,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мониторинг.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Формы</a:t>
            </a:r>
            <a:r>
              <a:rPr spc="-60" dirty="0"/>
              <a:t> </a:t>
            </a:r>
            <a:r>
              <a:rPr dirty="0"/>
              <a:t>работы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39013" y="716991"/>
            <a:ext cx="7357745" cy="45986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5" dirty="0">
                <a:solidFill>
                  <a:srgbClr val="622422"/>
                </a:solidFill>
                <a:latin typeface="Georgia"/>
                <a:cs typeface="Georgia"/>
              </a:rPr>
              <a:t>1</a:t>
            </a:r>
            <a:r>
              <a:rPr sz="2000" b="1" spc="-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b="1" spc="-15" dirty="0">
                <a:solidFill>
                  <a:srgbClr val="622422"/>
                </a:solidFill>
                <a:latin typeface="Georgia"/>
                <a:cs typeface="Georgia"/>
              </a:rPr>
              <a:t>этап</a:t>
            </a:r>
            <a:endParaRPr sz="2000">
              <a:latin typeface="Georgia"/>
              <a:cs typeface="Georgia"/>
            </a:endParaRPr>
          </a:p>
          <a:p>
            <a:pPr marL="12700" marR="1056640" indent="6096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Изучение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интернет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ресурсов,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статей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педагогических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журналов;</a:t>
            </a:r>
            <a:endParaRPr sz="2000">
              <a:latin typeface="Georgia"/>
              <a:cs typeface="Georgia"/>
            </a:endParaRPr>
          </a:p>
          <a:p>
            <a:pPr marL="7366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Чтение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методических</a:t>
            </a:r>
            <a:r>
              <a:rPr sz="2000" spc="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пособий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финансовой</a:t>
            </a:r>
            <a:r>
              <a:rPr sz="2000" spc="-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грамотности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дошкольных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учреждениях;</a:t>
            </a:r>
            <a:endParaRPr sz="2000">
              <a:latin typeface="Georgia"/>
              <a:cs typeface="Georgia"/>
            </a:endParaRPr>
          </a:p>
          <a:p>
            <a:pPr marL="7366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Изучение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опыта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педагогов,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 представляющих</a:t>
            </a:r>
            <a:r>
              <a:rPr sz="2000" spc="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свой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на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интернет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порталах,</a:t>
            </a:r>
            <a:r>
              <a:rPr sz="2000" spc="4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педагогических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сайтах.</a:t>
            </a:r>
            <a:endParaRPr sz="2000">
              <a:latin typeface="Georgia"/>
              <a:cs typeface="Georgia"/>
            </a:endParaRPr>
          </a:p>
          <a:p>
            <a:pPr marL="12700" marR="12192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Наблюдение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за</a:t>
            </a:r>
            <a:r>
              <a:rPr sz="2000" spc="2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детьми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в</a:t>
            </a:r>
            <a:r>
              <a:rPr sz="2000" spc="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игровой,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самостоятельной </a:t>
            </a:r>
            <a:r>
              <a:rPr sz="2000" spc="-4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деятельности,</a:t>
            </a:r>
            <a:r>
              <a:rPr sz="2000" spc="5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ОД,;</a:t>
            </a:r>
            <a:endParaRPr sz="2000">
              <a:latin typeface="Georgia"/>
              <a:cs typeface="Georgia"/>
            </a:endParaRPr>
          </a:p>
          <a:p>
            <a:pPr marL="7366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Анализ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детских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поделок,</a:t>
            </a:r>
            <a:r>
              <a:rPr sz="2000" spc="1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личных</a:t>
            </a:r>
            <a:r>
              <a:rPr sz="2000" spc="5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финансовых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планов.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Разработка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конспектов</a:t>
            </a:r>
            <a:r>
              <a:rPr sz="2000" spc="-2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ОД;</a:t>
            </a:r>
            <a:endParaRPr sz="2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Подбор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наглядного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материала;</a:t>
            </a:r>
            <a:endParaRPr sz="2000">
              <a:latin typeface="Georgia"/>
              <a:cs typeface="Georgia"/>
            </a:endParaRPr>
          </a:p>
          <a:p>
            <a:pPr marL="12700" marR="5080" indent="60960">
              <a:lnSpc>
                <a:spcPct val="100000"/>
              </a:lnSpc>
            </a:pP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Отбор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игровых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и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дидактических</a:t>
            </a:r>
            <a:r>
              <a:rPr sz="2000" spc="9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материалов</a:t>
            </a:r>
            <a:r>
              <a:rPr sz="2000" spc="4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данной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теме. </a:t>
            </a:r>
            <a:r>
              <a:rPr sz="2000" spc="-4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Создание</a:t>
            </a:r>
            <a:r>
              <a:rPr sz="2000" spc="3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методических</a:t>
            </a:r>
            <a:r>
              <a:rPr sz="2000" spc="7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пособий,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атрибутов</a:t>
            </a:r>
            <a:r>
              <a:rPr sz="2000" spc="1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к</a:t>
            </a:r>
            <a:r>
              <a:rPr sz="200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сюжетно</a:t>
            </a:r>
            <a:r>
              <a:rPr sz="2000" spc="6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– </a:t>
            </a:r>
            <a:r>
              <a:rPr sz="2000" spc="-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5" dirty="0">
                <a:solidFill>
                  <a:srgbClr val="622422"/>
                </a:solidFill>
                <a:latin typeface="Georgia"/>
                <a:cs typeface="Georgia"/>
              </a:rPr>
              <a:t>ролевым</a:t>
            </a:r>
            <a:r>
              <a:rPr sz="2000" spc="30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играм,</a:t>
            </a:r>
            <a:r>
              <a:rPr sz="2000" spc="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дидактические</a:t>
            </a:r>
            <a:r>
              <a:rPr sz="2000" spc="65" dirty="0">
                <a:solidFill>
                  <a:srgbClr val="622422"/>
                </a:solidFill>
                <a:latin typeface="Georgia"/>
                <a:cs typeface="Georgia"/>
              </a:rPr>
              <a:t> </a:t>
            </a:r>
            <a:r>
              <a:rPr sz="2000" spc="-10" dirty="0">
                <a:solidFill>
                  <a:srgbClr val="622422"/>
                </a:solidFill>
                <a:latin typeface="Georgia"/>
                <a:cs typeface="Georgia"/>
              </a:rPr>
              <a:t>игры</a:t>
            </a:r>
            <a:endParaRPr sz="20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1107</Words>
  <Application>Microsoft Office PowerPoint</Application>
  <PresentationFormat>Произвольный</PresentationFormat>
  <Paragraphs>164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План работы по  самообразованию на тему: «Финансовая грамотность  детей дошкольного</vt:lpstr>
      <vt:lpstr>Презентация PowerPoint</vt:lpstr>
      <vt:lpstr>Какие же задачи я перед собой поставила:</vt:lpstr>
      <vt:lpstr>Презентация PowerPoint</vt:lpstr>
      <vt:lpstr>Актуальность темы:</vt:lpstr>
      <vt:lpstr>Презентация PowerPoint</vt:lpstr>
      <vt:lpstr>Этапы моей работы по самообразованию</vt:lpstr>
      <vt:lpstr>Презентация PowerPoint</vt:lpstr>
      <vt:lpstr>Формы работы</vt:lpstr>
      <vt:lpstr>2 этап</vt:lpstr>
      <vt:lpstr>Предполагаемый результат: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работы по  самообразованию на тему: «Финансовая грамотность  детей дошкольного</dc:title>
  <dc:creator>Артём</dc:creator>
  <cp:lastModifiedBy>Артём</cp:lastModifiedBy>
  <cp:revision>2</cp:revision>
  <dcterms:created xsi:type="dcterms:W3CDTF">2021-04-11T13:48:44Z</dcterms:created>
  <dcterms:modified xsi:type="dcterms:W3CDTF">2021-05-10T03:47:20Z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2020-05-28T00:00:00Z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2021-04-11T00:00:00Z</vt:filetime>
  </property>
</Properties>
</file>