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26" y="-21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5/11/2021</a:t>
            </a:fld>
            <a:endParaRPr lang="en-US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6F15528-21DE-4FAA-801E-634DDDAF4B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51021" y="1788616"/>
            <a:ext cx="5494020" cy="331851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-2540" algn="ctr">
              <a:lnSpc>
                <a:spcPct val="100000"/>
              </a:lnSpc>
              <a:spcBef>
                <a:spcPts val="100"/>
              </a:spcBef>
            </a:pPr>
            <a:r>
              <a:rPr sz="5400" spc="-70" dirty="0">
                <a:solidFill>
                  <a:srgbClr val="252525"/>
                </a:solidFill>
                <a:latin typeface="Times New Roman"/>
                <a:cs typeface="Times New Roman"/>
              </a:rPr>
              <a:t>Предметно- </a:t>
            </a:r>
            <a:r>
              <a:rPr sz="5400" spc="-6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5400" spc="-100" dirty="0">
                <a:solidFill>
                  <a:srgbClr val="252525"/>
                </a:solidFill>
                <a:latin typeface="Times New Roman"/>
                <a:cs typeface="Times New Roman"/>
              </a:rPr>
              <a:t>развивающая</a:t>
            </a:r>
            <a:r>
              <a:rPr sz="540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5400" spc="-130" dirty="0">
                <a:solidFill>
                  <a:srgbClr val="252525"/>
                </a:solidFill>
                <a:latin typeface="Times New Roman"/>
                <a:cs typeface="Times New Roman"/>
              </a:rPr>
              <a:t>среда </a:t>
            </a:r>
            <a:r>
              <a:rPr sz="5400" spc="-133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5400" spc="-114" dirty="0">
                <a:solidFill>
                  <a:srgbClr val="252525"/>
                </a:solidFill>
                <a:latin typeface="Times New Roman"/>
                <a:cs typeface="Times New Roman"/>
              </a:rPr>
              <a:t>кабинета</a:t>
            </a:r>
            <a:endParaRPr sz="54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sz="5400" spc="-240" dirty="0">
                <a:solidFill>
                  <a:srgbClr val="252525"/>
                </a:solidFill>
                <a:latin typeface="Times New Roman"/>
                <a:cs typeface="Times New Roman"/>
              </a:rPr>
              <a:t>в</a:t>
            </a:r>
            <a:r>
              <a:rPr sz="5400" spc="-35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5400" spc="-40" dirty="0">
                <a:solidFill>
                  <a:srgbClr val="252525"/>
                </a:solidFill>
                <a:latin typeface="Times New Roman"/>
                <a:cs typeface="Times New Roman"/>
              </a:rPr>
              <a:t>начальной</a:t>
            </a:r>
            <a:r>
              <a:rPr sz="5400" dirty="0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sz="5400" spc="-55" dirty="0">
                <a:solidFill>
                  <a:srgbClr val="252525"/>
                </a:solidFill>
                <a:latin typeface="Times New Roman"/>
                <a:cs typeface="Times New Roman"/>
              </a:rPr>
              <a:t>школе</a:t>
            </a:r>
            <a:endParaRPr sz="5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371600" y="838200"/>
            <a:ext cx="9067800" cy="690574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4400" spc="-65" dirty="0"/>
              <a:t>Предметно-развивающая</a:t>
            </a:r>
            <a:r>
              <a:rPr sz="4400" spc="-100" dirty="0"/>
              <a:t> </a:t>
            </a:r>
            <a:r>
              <a:rPr sz="4400" spc="-105" dirty="0"/>
              <a:t>среда</a:t>
            </a:r>
            <a:endParaRPr sz="4400"/>
          </a:p>
        </p:txBody>
      </p:sp>
      <p:sp>
        <p:nvSpPr>
          <p:cNvPr id="3" name="object 3"/>
          <p:cNvSpPr txBox="1"/>
          <p:nvPr/>
        </p:nvSpPr>
        <p:spPr>
          <a:xfrm>
            <a:off x="1066800" y="1905000"/>
            <a:ext cx="9852660" cy="437042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0"/>
              </a:spcBef>
            </a:pPr>
            <a:r>
              <a:rPr sz="2400" spc="-50" dirty="0">
                <a:latin typeface="Times New Roman"/>
                <a:cs typeface="Times New Roman"/>
              </a:rPr>
              <a:t>-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Times New Roman"/>
                <a:cs typeface="Times New Roman"/>
              </a:rPr>
              <a:t>это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60" dirty="0">
                <a:latin typeface="Times New Roman"/>
                <a:cs typeface="Times New Roman"/>
              </a:rPr>
              <a:t>комплекс</a:t>
            </a:r>
            <a:r>
              <a:rPr sz="2400" spc="-55" dirty="0">
                <a:latin typeface="Times New Roman"/>
                <a:cs typeface="Times New Roman"/>
              </a:rPr>
              <a:t> эстетических,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Times New Roman"/>
                <a:cs typeface="Times New Roman"/>
              </a:rPr>
              <a:t>психолого-педагогических</a:t>
            </a:r>
            <a:r>
              <a:rPr sz="2400" spc="-40" dirty="0">
                <a:latin typeface="Times New Roman"/>
                <a:cs typeface="Times New Roman"/>
              </a:rPr>
              <a:t> </a:t>
            </a:r>
            <a:r>
              <a:rPr sz="2400" spc="-55" dirty="0">
                <a:latin typeface="Times New Roman"/>
                <a:cs typeface="Times New Roman"/>
              </a:rPr>
              <a:t>условий, </a:t>
            </a:r>
            <a:r>
              <a:rPr sz="2400" spc="-50" dirty="0">
                <a:latin typeface="Times New Roman"/>
                <a:cs typeface="Times New Roman"/>
              </a:rPr>
              <a:t> необходимых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75" dirty="0">
                <a:latin typeface="Times New Roman"/>
                <a:cs typeface="Times New Roman"/>
              </a:rPr>
              <a:t>для</a:t>
            </a:r>
            <a:r>
              <a:rPr sz="2400" spc="-70" dirty="0">
                <a:latin typeface="Times New Roman"/>
                <a:cs typeface="Times New Roman"/>
              </a:rPr>
              <a:t> </a:t>
            </a:r>
            <a:r>
              <a:rPr sz="2400" spc="-55" dirty="0">
                <a:latin typeface="Times New Roman"/>
                <a:cs typeface="Times New Roman"/>
              </a:rPr>
              <a:t>осуществления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55" dirty="0">
                <a:latin typeface="Times New Roman"/>
                <a:cs typeface="Times New Roman"/>
              </a:rPr>
              <a:t>педагогического</a:t>
            </a:r>
            <a:r>
              <a:rPr sz="2400" spc="-5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Times New Roman"/>
                <a:cs typeface="Times New Roman"/>
              </a:rPr>
              <a:t>процесса,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5" dirty="0">
                <a:latin typeface="Times New Roman"/>
                <a:cs typeface="Times New Roman"/>
              </a:rPr>
              <a:t>рационально 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Times New Roman"/>
                <a:cs typeface="Times New Roman"/>
              </a:rPr>
              <a:t>организованный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110" dirty="0">
                <a:latin typeface="Times New Roman"/>
                <a:cs typeface="Times New Roman"/>
              </a:rPr>
              <a:t>в</a:t>
            </a:r>
            <a:r>
              <a:rPr sz="2400" spc="-105" dirty="0">
                <a:latin typeface="Times New Roman"/>
                <a:cs typeface="Times New Roman"/>
              </a:rPr>
              <a:t> </a:t>
            </a:r>
            <a:r>
              <a:rPr sz="2400" spc="-40" dirty="0">
                <a:latin typeface="Times New Roman"/>
                <a:cs typeface="Times New Roman"/>
              </a:rPr>
              <a:t>пространстве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15" dirty="0">
                <a:latin typeface="Times New Roman"/>
                <a:cs typeface="Times New Roman"/>
              </a:rPr>
              <a:t>и </a:t>
            </a:r>
            <a:r>
              <a:rPr sz="2400" spc="-50" dirty="0">
                <a:latin typeface="Times New Roman"/>
                <a:cs typeface="Times New Roman"/>
              </a:rPr>
              <a:t>времени,</a:t>
            </a:r>
            <a:r>
              <a:rPr sz="2400" spc="-45" dirty="0">
                <a:latin typeface="Times New Roman"/>
                <a:cs typeface="Times New Roman"/>
              </a:rPr>
              <a:t> </a:t>
            </a:r>
            <a:r>
              <a:rPr sz="2400" spc="-35" dirty="0">
                <a:latin typeface="Times New Roman"/>
                <a:cs typeface="Times New Roman"/>
              </a:rPr>
              <a:t>насыщенный</a:t>
            </a:r>
            <a:r>
              <a:rPr sz="2400" spc="-30" dirty="0">
                <a:latin typeface="Times New Roman"/>
                <a:cs typeface="Times New Roman"/>
              </a:rPr>
              <a:t> разнообразными </a:t>
            </a:r>
            <a:r>
              <a:rPr sz="2400" spc="-25" dirty="0">
                <a:latin typeface="Times New Roman"/>
                <a:cs typeface="Times New Roman"/>
              </a:rPr>
              <a:t> </a:t>
            </a:r>
            <a:r>
              <a:rPr sz="2400" spc="-60" dirty="0">
                <a:latin typeface="Times New Roman"/>
                <a:cs typeface="Times New Roman"/>
              </a:rPr>
              <a:t>предметами</a:t>
            </a:r>
            <a:r>
              <a:rPr sz="2400" spc="-5" dirty="0">
                <a:latin typeface="Times New Roman"/>
                <a:cs typeface="Times New Roman"/>
              </a:rPr>
              <a:t> </a:t>
            </a:r>
            <a:r>
              <a:rPr sz="2400" spc="15" dirty="0">
                <a:latin typeface="Times New Roman"/>
                <a:cs typeface="Times New Roman"/>
              </a:rPr>
              <a:t>и</a:t>
            </a:r>
            <a:r>
              <a:rPr sz="2400" spc="-10" dirty="0">
                <a:latin typeface="Times New Roman"/>
                <a:cs typeface="Times New Roman"/>
              </a:rPr>
              <a:t> </a:t>
            </a:r>
            <a:r>
              <a:rPr sz="2400" spc="-50" dirty="0">
                <a:latin typeface="Times New Roman"/>
                <a:cs typeface="Times New Roman"/>
              </a:rPr>
              <a:t>игровыми</a:t>
            </a:r>
            <a:r>
              <a:rPr sz="2400" spc="-30" dirty="0">
                <a:latin typeface="Times New Roman"/>
                <a:cs typeface="Times New Roman"/>
              </a:rPr>
              <a:t> </a:t>
            </a:r>
            <a:r>
              <a:rPr sz="2400" spc="-60" dirty="0">
                <a:latin typeface="Times New Roman"/>
                <a:cs typeface="Times New Roman"/>
              </a:rPr>
              <a:t>материалами.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300">
              <a:latin typeface="Times New Roman"/>
              <a:cs typeface="Times New Roman"/>
            </a:endParaRPr>
          </a:p>
          <a:p>
            <a:pPr marL="12700">
              <a:lnSpc>
                <a:spcPts val="2385"/>
              </a:lnSpc>
            </a:pPr>
            <a:r>
              <a:rPr sz="2000" u="sng" spc="-20" dirty="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Цели:</a:t>
            </a:r>
            <a:endParaRPr sz="2000">
              <a:latin typeface="Times New Roman"/>
              <a:cs typeface="Times New Roman"/>
            </a:endParaRPr>
          </a:p>
          <a:p>
            <a:pPr marL="354965" indent="-342900">
              <a:lnSpc>
                <a:spcPts val="2865"/>
              </a:lnSpc>
              <a:buAutoNum type="arabicParenR"/>
              <a:tabLst>
                <a:tab pos="355600" algn="l"/>
              </a:tabLst>
            </a:pPr>
            <a:r>
              <a:rPr sz="2400" spc="-45" dirty="0">
                <a:latin typeface="Times New Roman"/>
                <a:cs typeface="Times New Roman"/>
              </a:rPr>
              <a:t>способствовать</a:t>
            </a:r>
            <a:r>
              <a:rPr sz="2400" spc="5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Times New Roman"/>
                <a:cs typeface="Times New Roman"/>
              </a:rPr>
              <a:t>установлению,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60" dirty="0">
                <a:latin typeface="Times New Roman"/>
                <a:cs typeface="Times New Roman"/>
              </a:rPr>
              <a:t>утверждению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90" dirty="0">
                <a:latin typeface="Times New Roman"/>
                <a:cs typeface="Times New Roman"/>
              </a:rPr>
              <a:t>чувства</a:t>
            </a:r>
            <a:r>
              <a:rPr sz="2400" spc="15" dirty="0">
                <a:latin typeface="Times New Roman"/>
                <a:cs typeface="Times New Roman"/>
              </a:rPr>
              <a:t> </a:t>
            </a:r>
            <a:r>
              <a:rPr sz="2400" spc="-45" dirty="0">
                <a:latin typeface="Times New Roman"/>
                <a:cs typeface="Times New Roman"/>
              </a:rPr>
              <a:t>уверенности</a:t>
            </a:r>
            <a:r>
              <a:rPr sz="2400" spc="25" dirty="0">
                <a:latin typeface="Times New Roman"/>
                <a:cs typeface="Times New Roman"/>
              </a:rPr>
              <a:t> </a:t>
            </a:r>
            <a:r>
              <a:rPr sz="2400" spc="-110" dirty="0">
                <a:latin typeface="Times New Roman"/>
                <a:cs typeface="Times New Roman"/>
              </a:rPr>
              <a:t>в</a:t>
            </a:r>
            <a:r>
              <a:rPr sz="2400" dirty="0">
                <a:latin typeface="Times New Roman"/>
                <a:cs typeface="Times New Roman"/>
              </a:rPr>
              <a:t> </a:t>
            </a:r>
            <a:r>
              <a:rPr sz="2400" spc="-75" dirty="0">
                <a:latin typeface="Times New Roman"/>
                <a:cs typeface="Times New Roman"/>
              </a:rPr>
              <a:t>себе;</a:t>
            </a:r>
            <a:endParaRPr sz="240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AutoNum type="arabicParenR"/>
              <a:tabLst>
                <a:tab pos="355600" algn="l"/>
                <a:tab pos="1217930" algn="l"/>
                <a:tab pos="3190240" algn="l"/>
                <a:tab pos="4929505" algn="l"/>
                <a:tab pos="6741795" algn="l"/>
                <a:tab pos="7242809" algn="l"/>
                <a:tab pos="9259570" algn="l"/>
              </a:tabLst>
            </a:pPr>
            <a:r>
              <a:rPr sz="2400" spc="-75" dirty="0">
                <a:latin typeface="Times New Roman"/>
                <a:cs typeface="Times New Roman"/>
              </a:rPr>
              <a:t>дать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40" dirty="0">
                <a:latin typeface="Times New Roman"/>
                <a:cs typeface="Times New Roman"/>
              </a:rPr>
              <a:t>возм</a:t>
            </a:r>
            <a:r>
              <a:rPr sz="2400" spc="-50" dirty="0">
                <a:latin typeface="Times New Roman"/>
                <a:cs typeface="Times New Roman"/>
              </a:rPr>
              <a:t>о</a:t>
            </a:r>
            <a:r>
              <a:rPr sz="2400" spc="-55" dirty="0">
                <a:latin typeface="Times New Roman"/>
                <a:cs typeface="Times New Roman"/>
              </a:rPr>
              <a:t>жност</a:t>
            </a:r>
            <a:r>
              <a:rPr sz="2400" spc="-45" dirty="0">
                <a:latin typeface="Times New Roman"/>
                <a:cs typeface="Times New Roman"/>
              </a:rPr>
              <a:t>ь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5" dirty="0">
                <a:latin typeface="Times New Roman"/>
                <a:cs typeface="Times New Roman"/>
              </a:rPr>
              <a:t>шко</a:t>
            </a:r>
            <a:r>
              <a:rPr sz="2400" spc="-25" dirty="0">
                <a:latin typeface="Times New Roman"/>
                <a:cs typeface="Times New Roman"/>
              </a:rPr>
              <a:t>л</a:t>
            </a:r>
            <a:r>
              <a:rPr sz="2400" spc="-5" dirty="0">
                <a:latin typeface="Times New Roman"/>
                <a:cs typeface="Times New Roman"/>
              </a:rPr>
              <a:t>ьн</a:t>
            </a:r>
            <a:r>
              <a:rPr sz="2400" spc="-25" dirty="0">
                <a:latin typeface="Times New Roman"/>
                <a:cs typeface="Times New Roman"/>
              </a:rPr>
              <a:t>и</a:t>
            </a:r>
            <a:r>
              <a:rPr sz="2400" spc="-165" dirty="0">
                <a:latin typeface="Times New Roman"/>
                <a:cs typeface="Times New Roman"/>
              </a:rPr>
              <a:t>ку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50" dirty="0">
                <a:latin typeface="Times New Roman"/>
                <a:cs typeface="Times New Roman"/>
              </a:rPr>
              <a:t>испыт</a:t>
            </a:r>
            <a:r>
              <a:rPr sz="2400" spc="-80" dirty="0">
                <a:latin typeface="Times New Roman"/>
                <a:cs typeface="Times New Roman"/>
              </a:rPr>
              <a:t>ы</a:t>
            </a:r>
            <a:r>
              <a:rPr sz="2400" spc="-105" dirty="0">
                <a:latin typeface="Times New Roman"/>
                <a:cs typeface="Times New Roman"/>
              </a:rPr>
              <a:t>в</a:t>
            </a:r>
            <a:r>
              <a:rPr sz="2400" spc="-110" dirty="0">
                <a:latin typeface="Times New Roman"/>
                <a:cs typeface="Times New Roman"/>
              </a:rPr>
              <a:t>а</a:t>
            </a:r>
            <a:r>
              <a:rPr sz="2400" spc="-60" dirty="0">
                <a:latin typeface="Times New Roman"/>
                <a:cs typeface="Times New Roman"/>
              </a:rPr>
              <a:t>ть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20" dirty="0">
                <a:latin typeface="Times New Roman"/>
                <a:cs typeface="Times New Roman"/>
              </a:rPr>
              <a:t>и</a:t>
            </a:r>
            <a:r>
              <a:rPr sz="2400" dirty="0">
                <a:latin typeface="Times New Roman"/>
                <a:cs typeface="Times New Roman"/>
              </a:rPr>
              <a:t>	</a:t>
            </a:r>
            <a:r>
              <a:rPr sz="2400" spc="-10" dirty="0">
                <a:latin typeface="Times New Roman"/>
                <a:cs typeface="Times New Roman"/>
              </a:rPr>
              <a:t>ис</a:t>
            </a:r>
            <a:r>
              <a:rPr sz="2400" spc="-20" dirty="0">
                <a:latin typeface="Times New Roman"/>
                <a:cs typeface="Times New Roman"/>
              </a:rPr>
              <a:t>п</a:t>
            </a:r>
            <a:r>
              <a:rPr sz="2400" spc="-45" dirty="0">
                <a:latin typeface="Times New Roman"/>
                <a:cs typeface="Times New Roman"/>
              </a:rPr>
              <a:t>ользоват</a:t>
            </a:r>
            <a:r>
              <a:rPr sz="2400" spc="-40" dirty="0">
                <a:latin typeface="Times New Roman"/>
                <a:cs typeface="Times New Roman"/>
              </a:rPr>
              <a:t>ь</a:t>
            </a:r>
            <a:r>
              <a:rPr sz="2400">
                <a:latin typeface="Times New Roman"/>
                <a:cs typeface="Times New Roman"/>
              </a:rPr>
              <a:t>	</a:t>
            </a:r>
            <a:r>
              <a:rPr sz="2400" spc="-35" smtClean="0">
                <a:latin typeface="Times New Roman"/>
                <a:cs typeface="Times New Roman"/>
              </a:rPr>
              <a:t>свои</a:t>
            </a:r>
            <a:r>
              <a:rPr lang="ru-RU" sz="2400" spc="-35" dirty="0" smtClean="0">
                <a:latin typeface="Times New Roman"/>
                <a:cs typeface="Times New Roman"/>
              </a:rPr>
              <a:t> </a:t>
            </a:r>
            <a:r>
              <a:rPr lang="ru-RU" sz="2400" spc="-35" dirty="0" smtClean="0">
                <a:latin typeface="Times New Roman"/>
                <a:cs typeface="Times New Roman"/>
              </a:rPr>
              <a:t>способности;</a:t>
            </a:r>
          </a:p>
          <a:p>
            <a:pPr marL="354965" indent="-342900">
              <a:lnSpc>
                <a:spcPct val="100000"/>
              </a:lnSpc>
              <a:buAutoNum type="arabicParenR"/>
              <a:tabLst>
                <a:tab pos="355600" algn="l"/>
                <a:tab pos="1217930" algn="l"/>
                <a:tab pos="3190240" algn="l"/>
                <a:tab pos="4929505" algn="l"/>
                <a:tab pos="6741795" algn="l"/>
                <a:tab pos="7242809" algn="l"/>
                <a:tab pos="9259570" algn="l"/>
              </a:tabLst>
            </a:pPr>
            <a:r>
              <a:rPr lang="ru-RU" sz="2400" spc="-35" dirty="0" smtClean="0">
                <a:latin typeface="Times New Roman"/>
                <a:cs typeface="Times New Roman"/>
              </a:rPr>
              <a:t>с</a:t>
            </a:r>
            <a:r>
              <a:rPr lang="ru-RU" sz="2400" spc="-35" dirty="0" smtClean="0">
                <a:latin typeface="Times New Roman"/>
                <a:cs typeface="Times New Roman"/>
              </a:rPr>
              <a:t>тимулировать проявление им самостоятельности, инициативности, творчества.</a:t>
            </a:r>
            <a:endParaRPr lang="ru-RU" sz="2400" spc="-35" dirty="0" smtClean="0">
              <a:latin typeface="Times New Roman"/>
              <a:cs typeface="Times New Roman"/>
            </a:endParaRPr>
          </a:p>
          <a:p>
            <a:pPr marL="354965" indent="-342900">
              <a:lnSpc>
                <a:spcPct val="100000"/>
              </a:lnSpc>
              <a:buAutoNum type="arabicParenR"/>
              <a:tabLst>
                <a:tab pos="355600" algn="l"/>
                <a:tab pos="1217930" algn="l"/>
                <a:tab pos="3190240" algn="l"/>
                <a:tab pos="4929505" algn="l"/>
                <a:tab pos="6741795" algn="l"/>
                <a:tab pos="7242809" algn="l"/>
                <a:tab pos="9259570" algn="l"/>
              </a:tabLst>
            </a:pP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601662"/>
            <a:ext cx="12192000" cy="5654675"/>
            <a:chOff x="0" y="601662"/>
            <a:chExt cx="12192000" cy="5654675"/>
          </a:xfrm>
        </p:grpSpPr>
        <p:sp>
          <p:nvSpPr>
            <p:cNvPr id="3" name="object 3"/>
            <p:cNvSpPr/>
            <p:nvPr/>
          </p:nvSpPr>
          <p:spPr>
            <a:xfrm>
              <a:off x="4808219" y="2886455"/>
              <a:ext cx="2409825" cy="1489075"/>
            </a:xfrm>
            <a:custGeom>
              <a:avLst/>
              <a:gdLst/>
              <a:ahLst/>
              <a:cxnLst/>
              <a:rect l="l" t="t" r="r" b="b"/>
              <a:pathLst>
                <a:path w="2409825" h="1489075">
                  <a:moveTo>
                    <a:pt x="1204721" y="0"/>
                  </a:moveTo>
                  <a:lnTo>
                    <a:pt x="1146351" y="858"/>
                  </a:lnTo>
                  <a:lnTo>
                    <a:pt x="1088698" y="3408"/>
                  </a:lnTo>
                  <a:lnTo>
                    <a:pt x="1031825" y="7610"/>
                  </a:lnTo>
                  <a:lnTo>
                    <a:pt x="975795" y="13426"/>
                  </a:lnTo>
                  <a:lnTo>
                    <a:pt x="920672" y="20815"/>
                  </a:lnTo>
                  <a:lnTo>
                    <a:pt x="866518" y="29740"/>
                  </a:lnTo>
                  <a:lnTo>
                    <a:pt x="813396" y="40161"/>
                  </a:lnTo>
                  <a:lnTo>
                    <a:pt x="761370" y="52039"/>
                  </a:lnTo>
                  <a:lnTo>
                    <a:pt x="710503" y="65336"/>
                  </a:lnTo>
                  <a:lnTo>
                    <a:pt x="660858" y="80011"/>
                  </a:lnTo>
                  <a:lnTo>
                    <a:pt x="612497" y="96026"/>
                  </a:lnTo>
                  <a:lnTo>
                    <a:pt x="565485" y="113343"/>
                  </a:lnTo>
                  <a:lnTo>
                    <a:pt x="519884" y="131921"/>
                  </a:lnTo>
                  <a:lnTo>
                    <a:pt x="475757" y="151723"/>
                  </a:lnTo>
                  <a:lnTo>
                    <a:pt x="433168" y="172708"/>
                  </a:lnTo>
                  <a:lnTo>
                    <a:pt x="392179" y="194838"/>
                  </a:lnTo>
                  <a:lnTo>
                    <a:pt x="352853" y="218074"/>
                  </a:lnTo>
                  <a:lnTo>
                    <a:pt x="315254" y="242377"/>
                  </a:lnTo>
                  <a:lnTo>
                    <a:pt x="279445" y="267708"/>
                  </a:lnTo>
                  <a:lnTo>
                    <a:pt x="245489" y="294028"/>
                  </a:lnTo>
                  <a:lnTo>
                    <a:pt x="213449" y="321297"/>
                  </a:lnTo>
                  <a:lnTo>
                    <a:pt x="183389" y="349478"/>
                  </a:lnTo>
                  <a:lnTo>
                    <a:pt x="155370" y="378529"/>
                  </a:lnTo>
                  <a:lnTo>
                    <a:pt x="129457" y="408414"/>
                  </a:lnTo>
                  <a:lnTo>
                    <a:pt x="105712" y="439092"/>
                  </a:lnTo>
                  <a:lnTo>
                    <a:pt x="64980" y="502674"/>
                  </a:lnTo>
                  <a:lnTo>
                    <a:pt x="33678" y="568962"/>
                  </a:lnTo>
                  <a:lnTo>
                    <a:pt x="12313" y="637644"/>
                  </a:lnTo>
                  <a:lnTo>
                    <a:pt x="1389" y="708408"/>
                  </a:lnTo>
                  <a:lnTo>
                    <a:pt x="0" y="744474"/>
                  </a:lnTo>
                  <a:lnTo>
                    <a:pt x="1389" y="780539"/>
                  </a:lnTo>
                  <a:lnTo>
                    <a:pt x="12313" y="851303"/>
                  </a:lnTo>
                  <a:lnTo>
                    <a:pt x="33678" y="919985"/>
                  </a:lnTo>
                  <a:lnTo>
                    <a:pt x="64980" y="986273"/>
                  </a:lnTo>
                  <a:lnTo>
                    <a:pt x="105712" y="1049855"/>
                  </a:lnTo>
                  <a:lnTo>
                    <a:pt x="129457" y="1080533"/>
                  </a:lnTo>
                  <a:lnTo>
                    <a:pt x="155370" y="1110418"/>
                  </a:lnTo>
                  <a:lnTo>
                    <a:pt x="183389" y="1139469"/>
                  </a:lnTo>
                  <a:lnTo>
                    <a:pt x="213449" y="1167650"/>
                  </a:lnTo>
                  <a:lnTo>
                    <a:pt x="245489" y="1194919"/>
                  </a:lnTo>
                  <a:lnTo>
                    <a:pt x="279445" y="1221239"/>
                  </a:lnTo>
                  <a:lnTo>
                    <a:pt x="315254" y="1246570"/>
                  </a:lnTo>
                  <a:lnTo>
                    <a:pt x="352853" y="1270873"/>
                  </a:lnTo>
                  <a:lnTo>
                    <a:pt x="392179" y="1294109"/>
                  </a:lnTo>
                  <a:lnTo>
                    <a:pt x="433168" y="1316239"/>
                  </a:lnTo>
                  <a:lnTo>
                    <a:pt x="475757" y="1337224"/>
                  </a:lnTo>
                  <a:lnTo>
                    <a:pt x="519884" y="1357026"/>
                  </a:lnTo>
                  <a:lnTo>
                    <a:pt x="565485" y="1375604"/>
                  </a:lnTo>
                  <a:lnTo>
                    <a:pt x="612497" y="1392921"/>
                  </a:lnTo>
                  <a:lnTo>
                    <a:pt x="660858" y="1408936"/>
                  </a:lnTo>
                  <a:lnTo>
                    <a:pt x="710503" y="1423611"/>
                  </a:lnTo>
                  <a:lnTo>
                    <a:pt x="761370" y="1436908"/>
                  </a:lnTo>
                  <a:lnTo>
                    <a:pt x="813396" y="1448786"/>
                  </a:lnTo>
                  <a:lnTo>
                    <a:pt x="866518" y="1459207"/>
                  </a:lnTo>
                  <a:lnTo>
                    <a:pt x="920672" y="1468132"/>
                  </a:lnTo>
                  <a:lnTo>
                    <a:pt x="975795" y="1475521"/>
                  </a:lnTo>
                  <a:lnTo>
                    <a:pt x="1031825" y="1481337"/>
                  </a:lnTo>
                  <a:lnTo>
                    <a:pt x="1088698" y="1485539"/>
                  </a:lnTo>
                  <a:lnTo>
                    <a:pt x="1146351" y="1488089"/>
                  </a:lnTo>
                  <a:lnTo>
                    <a:pt x="1204721" y="1488948"/>
                  </a:lnTo>
                  <a:lnTo>
                    <a:pt x="1263092" y="1488089"/>
                  </a:lnTo>
                  <a:lnTo>
                    <a:pt x="1320745" y="1485539"/>
                  </a:lnTo>
                  <a:lnTo>
                    <a:pt x="1377618" y="1481337"/>
                  </a:lnTo>
                  <a:lnTo>
                    <a:pt x="1433648" y="1475521"/>
                  </a:lnTo>
                  <a:lnTo>
                    <a:pt x="1488771" y="1468132"/>
                  </a:lnTo>
                  <a:lnTo>
                    <a:pt x="1542925" y="1459207"/>
                  </a:lnTo>
                  <a:lnTo>
                    <a:pt x="1596047" y="1448786"/>
                  </a:lnTo>
                  <a:lnTo>
                    <a:pt x="1648073" y="1436908"/>
                  </a:lnTo>
                  <a:lnTo>
                    <a:pt x="1698940" y="1423611"/>
                  </a:lnTo>
                  <a:lnTo>
                    <a:pt x="1748585" y="1408936"/>
                  </a:lnTo>
                  <a:lnTo>
                    <a:pt x="1796946" y="1392921"/>
                  </a:lnTo>
                  <a:lnTo>
                    <a:pt x="1843958" y="1375604"/>
                  </a:lnTo>
                  <a:lnTo>
                    <a:pt x="1889559" y="1357026"/>
                  </a:lnTo>
                  <a:lnTo>
                    <a:pt x="1933686" y="1337224"/>
                  </a:lnTo>
                  <a:lnTo>
                    <a:pt x="1976275" y="1316239"/>
                  </a:lnTo>
                  <a:lnTo>
                    <a:pt x="2017264" y="1294109"/>
                  </a:lnTo>
                  <a:lnTo>
                    <a:pt x="2056590" y="1270873"/>
                  </a:lnTo>
                  <a:lnTo>
                    <a:pt x="2094189" y="1246570"/>
                  </a:lnTo>
                  <a:lnTo>
                    <a:pt x="2129998" y="1221239"/>
                  </a:lnTo>
                  <a:lnTo>
                    <a:pt x="2163954" y="1194919"/>
                  </a:lnTo>
                  <a:lnTo>
                    <a:pt x="2195994" y="1167650"/>
                  </a:lnTo>
                  <a:lnTo>
                    <a:pt x="2226054" y="1139469"/>
                  </a:lnTo>
                  <a:lnTo>
                    <a:pt x="2254073" y="1110418"/>
                  </a:lnTo>
                  <a:lnTo>
                    <a:pt x="2279986" y="1080533"/>
                  </a:lnTo>
                  <a:lnTo>
                    <a:pt x="2303731" y="1049855"/>
                  </a:lnTo>
                  <a:lnTo>
                    <a:pt x="2344463" y="986273"/>
                  </a:lnTo>
                  <a:lnTo>
                    <a:pt x="2375765" y="919985"/>
                  </a:lnTo>
                  <a:lnTo>
                    <a:pt x="2397130" y="851303"/>
                  </a:lnTo>
                  <a:lnTo>
                    <a:pt x="2408054" y="780539"/>
                  </a:lnTo>
                  <a:lnTo>
                    <a:pt x="2409444" y="744474"/>
                  </a:lnTo>
                  <a:lnTo>
                    <a:pt x="2408054" y="708408"/>
                  </a:lnTo>
                  <a:lnTo>
                    <a:pt x="2397130" y="637644"/>
                  </a:lnTo>
                  <a:lnTo>
                    <a:pt x="2375765" y="568962"/>
                  </a:lnTo>
                  <a:lnTo>
                    <a:pt x="2344463" y="502674"/>
                  </a:lnTo>
                  <a:lnTo>
                    <a:pt x="2303731" y="439092"/>
                  </a:lnTo>
                  <a:lnTo>
                    <a:pt x="2279986" y="408414"/>
                  </a:lnTo>
                  <a:lnTo>
                    <a:pt x="2254073" y="378529"/>
                  </a:lnTo>
                  <a:lnTo>
                    <a:pt x="2226054" y="349478"/>
                  </a:lnTo>
                  <a:lnTo>
                    <a:pt x="2195994" y="321297"/>
                  </a:lnTo>
                  <a:lnTo>
                    <a:pt x="2163954" y="294028"/>
                  </a:lnTo>
                  <a:lnTo>
                    <a:pt x="2129998" y="267708"/>
                  </a:lnTo>
                  <a:lnTo>
                    <a:pt x="2094189" y="242377"/>
                  </a:lnTo>
                  <a:lnTo>
                    <a:pt x="2056590" y="218074"/>
                  </a:lnTo>
                  <a:lnTo>
                    <a:pt x="2017264" y="194838"/>
                  </a:lnTo>
                  <a:lnTo>
                    <a:pt x="1976275" y="172708"/>
                  </a:lnTo>
                  <a:lnTo>
                    <a:pt x="1933686" y="151723"/>
                  </a:lnTo>
                  <a:lnTo>
                    <a:pt x="1889559" y="131921"/>
                  </a:lnTo>
                  <a:lnTo>
                    <a:pt x="1843958" y="113343"/>
                  </a:lnTo>
                  <a:lnTo>
                    <a:pt x="1796946" y="96026"/>
                  </a:lnTo>
                  <a:lnTo>
                    <a:pt x="1748585" y="80011"/>
                  </a:lnTo>
                  <a:lnTo>
                    <a:pt x="1698940" y="65336"/>
                  </a:lnTo>
                  <a:lnTo>
                    <a:pt x="1648073" y="52039"/>
                  </a:lnTo>
                  <a:lnTo>
                    <a:pt x="1596047" y="40161"/>
                  </a:lnTo>
                  <a:lnTo>
                    <a:pt x="1542925" y="29740"/>
                  </a:lnTo>
                  <a:lnTo>
                    <a:pt x="1488771" y="20815"/>
                  </a:lnTo>
                  <a:lnTo>
                    <a:pt x="1433648" y="13426"/>
                  </a:lnTo>
                  <a:lnTo>
                    <a:pt x="1377618" y="7610"/>
                  </a:lnTo>
                  <a:lnTo>
                    <a:pt x="1320745" y="3408"/>
                  </a:lnTo>
                  <a:lnTo>
                    <a:pt x="1263092" y="858"/>
                  </a:lnTo>
                  <a:lnTo>
                    <a:pt x="1204721" y="0"/>
                  </a:lnTo>
                  <a:close/>
                </a:path>
              </a:pathLst>
            </a:custGeom>
            <a:solidFill>
              <a:srgbClr val="A13B33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4808219" y="2886455"/>
              <a:ext cx="2409825" cy="1489075"/>
            </a:xfrm>
            <a:custGeom>
              <a:avLst/>
              <a:gdLst/>
              <a:ahLst/>
              <a:cxnLst/>
              <a:rect l="l" t="t" r="r" b="b"/>
              <a:pathLst>
                <a:path w="2409825" h="1489075">
                  <a:moveTo>
                    <a:pt x="0" y="744474"/>
                  </a:moveTo>
                  <a:lnTo>
                    <a:pt x="5514" y="672785"/>
                  </a:lnTo>
                  <a:lnTo>
                    <a:pt x="21722" y="603023"/>
                  </a:lnTo>
                  <a:lnTo>
                    <a:pt x="48119" y="535499"/>
                  </a:lnTo>
                  <a:lnTo>
                    <a:pt x="84198" y="470525"/>
                  </a:lnTo>
                  <a:lnTo>
                    <a:pt x="129457" y="408414"/>
                  </a:lnTo>
                  <a:lnTo>
                    <a:pt x="155370" y="378529"/>
                  </a:lnTo>
                  <a:lnTo>
                    <a:pt x="183389" y="349478"/>
                  </a:lnTo>
                  <a:lnTo>
                    <a:pt x="213449" y="321297"/>
                  </a:lnTo>
                  <a:lnTo>
                    <a:pt x="245489" y="294028"/>
                  </a:lnTo>
                  <a:lnTo>
                    <a:pt x="279445" y="267708"/>
                  </a:lnTo>
                  <a:lnTo>
                    <a:pt x="315254" y="242377"/>
                  </a:lnTo>
                  <a:lnTo>
                    <a:pt x="352853" y="218074"/>
                  </a:lnTo>
                  <a:lnTo>
                    <a:pt x="392179" y="194838"/>
                  </a:lnTo>
                  <a:lnTo>
                    <a:pt x="433168" y="172708"/>
                  </a:lnTo>
                  <a:lnTo>
                    <a:pt x="475757" y="151723"/>
                  </a:lnTo>
                  <a:lnTo>
                    <a:pt x="519884" y="131921"/>
                  </a:lnTo>
                  <a:lnTo>
                    <a:pt x="565485" y="113343"/>
                  </a:lnTo>
                  <a:lnTo>
                    <a:pt x="612497" y="96026"/>
                  </a:lnTo>
                  <a:lnTo>
                    <a:pt x="660858" y="80011"/>
                  </a:lnTo>
                  <a:lnTo>
                    <a:pt x="710503" y="65336"/>
                  </a:lnTo>
                  <a:lnTo>
                    <a:pt x="761370" y="52039"/>
                  </a:lnTo>
                  <a:lnTo>
                    <a:pt x="813396" y="40161"/>
                  </a:lnTo>
                  <a:lnTo>
                    <a:pt x="866518" y="29740"/>
                  </a:lnTo>
                  <a:lnTo>
                    <a:pt x="920672" y="20815"/>
                  </a:lnTo>
                  <a:lnTo>
                    <a:pt x="975795" y="13426"/>
                  </a:lnTo>
                  <a:lnTo>
                    <a:pt x="1031825" y="7610"/>
                  </a:lnTo>
                  <a:lnTo>
                    <a:pt x="1088698" y="3408"/>
                  </a:lnTo>
                  <a:lnTo>
                    <a:pt x="1146351" y="858"/>
                  </a:lnTo>
                  <a:lnTo>
                    <a:pt x="1204721" y="0"/>
                  </a:lnTo>
                  <a:lnTo>
                    <a:pt x="1263092" y="858"/>
                  </a:lnTo>
                  <a:lnTo>
                    <a:pt x="1320745" y="3408"/>
                  </a:lnTo>
                  <a:lnTo>
                    <a:pt x="1377618" y="7610"/>
                  </a:lnTo>
                  <a:lnTo>
                    <a:pt x="1433648" y="13426"/>
                  </a:lnTo>
                  <a:lnTo>
                    <a:pt x="1488771" y="20815"/>
                  </a:lnTo>
                  <a:lnTo>
                    <a:pt x="1542925" y="29740"/>
                  </a:lnTo>
                  <a:lnTo>
                    <a:pt x="1596047" y="40161"/>
                  </a:lnTo>
                  <a:lnTo>
                    <a:pt x="1648073" y="52039"/>
                  </a:lnTo>
                  <a:lnTo>
                    <a:pt x="1698940" y="65336"/>
                  </a:lnTo>
                  <a:lnTo>
                    <a:pt x="1748585" y="80011"/>
                  </a:lnTo>
                  <a:lnTo>
                    <a:pt x="1796946" y="96026"/>
                  </a:lnTo>
                  <a:lnTo>
                    <a:pt x="1843958" y="113343"/>
                  </a:lnTo>
                  <a:lnTo>
                    <a:pt x="1889559" y="131921"/>
                  </a:lnTo>
                  <a:lnTo>
                    <a:pt x="1933686" y="151723"/>
                  </a:lnTo>
                  <a:lnTo>
                    <a:pt x="1976275" y="172708"/>
                  </a:lnTo>
                  <a:lnTo>
                    <a:pt x="2017264" y="194838"/>
                  </a:lnTo>
                  <a:lnTo>
                    <a:pt x="2056590" y="218074"/>
                  </a:lnTo>
                  <a:lnTo>
                    <a:pt x="2094189" y="242377"/>
                  </a:lnTo>
                  <a:lnTo>
                    <a:pt x="2129998" y="267708"/>
                  </a:lnTo>
                  <a:lnTo>
                    <a:pt x="2163954" y="294028"/>
                  </a:lnTo>
                  <a:lnTo>
                    <a:pt x="2195994" y="321297"/>
                  </a:lnTo>
                  <a:lnTo>
                    <a:pt x="2226054" y="349478"/>
                  </a:lnTo>
                  <a:lnTo>
                    <a:pt x="2254073" y="378529"/>
                  </a:lnTo>
                  <a:lnTo>
                    <a:pt x="2279986" y="408414"/>
                  </a:lnTo>
                  <a:lnTo>
                    <a:pt x="2303731" y="439092"/>
                  </a:lnTo>
                  <a:lnTo>
                    <a:pt x="2344463" y="502674"/>
                  </a:lnTo>
                  <a:lnTo>
                    <a:pt x="2375765" y="568962"/>
                  </a:lnTo>
                  <a:lnTo>
                    <a:pt x="2397130" y="637644"/>
                  </a:lnTo>
                  <a:lnTo>
                    <a:pt x="2408054" y="708408"/>
                  </a:lnTo>
                  <a:lnTo>
                    <a:pt x="2409444" y="744474"/>
                  </a:lnTo>
                  <a:lnTo>
                    <a:pt x="2408054" y="780539"/>
                  </a:lnTo>
                  <a:lnTo>
                    <a:pt x="2397130" y="851303"/>
                  </a:lnTo>
                  <a:lnTo>
                    <a:pt x="2375765" y="919985"/>
                  </a:lnTo>
                  <a:lnTo>
                    <a:pt x="2344463" y="986273"/>
                  </a:lnTo>
                  <a:lnTo>
                    <a:pt x="2303731" y="1049855"/>
                  </a:lnTo>
                  <a:lnTo>
                    <a:pt x="2279986" y="1080533"/>
                  </a:lnTo>
                  <a:lnTo>
                    <a:pt x="2254073" y="1110418"/>
                  </a:lnTo>
                  <a:lnTo>
                    <a:pt x="2226054" y="1139469"/>
                  </a:lnTo>
                  <a:lnTo>
                    <a:pt x="2195994" y="1167650"/>
                  </a:lnTo>
                  <a:lnTo>
                    <a:pt x="2163954" y="1194919"/>
                  </a:lnTo>
                  <a:lnTo>
                    <a:pt x="2129998" y="1221239"/>
                  </a:lnTo>
                  <a:lnTo>
                    <a:pt x="2094189" y="1246570"/>
                  </a:lnTo>
                  <a:lnTo>
                    <a:pt x="2056590" y="1270873"/>
                  </a:lnTo>
                  <a:lnTo>
                    <a:pt x="2017264" y="1294109"/>
                  </a:lnTo>
                  <a:lnTo>
                    <a:pt x="1976275" y="1316239"/>
                  </a:lnTo>
                  <a:lnTo>
                    <a:pt x="1933686" y="1337224"/>
                  </a:lnTo>
                  <a:lnTo>
                    <a:pt x="1889559" y="1357026"/>
                  </a:lnTo>
                  <a:lnTo>
                    <a:pt x="1843958" y="1375604"/>
                  </a:lnTo>
                  <a:lnTo>
                    <a:pt x="1796946" y="1392921"/>
                  </a:lnTo>
                  <a:lnTo>
                    <a:pt x="1748585" y="1408936"/>
                  </a:lnTo>
                  <a:lnTo>
                    <a:pt x="1698940" y="1423611"/>
                  </a:lnTo>
                  <a:lnTo>
                    <a:pt x="1648073" y="1436908"/>
                  </a:lnTo>
                  <a:lnTo>
                    <a:pt x="1596047" y="1448786"/>
                  </a:lnTo>
                  <a:lnTo>
                    <a:pt x="1542925" y="1459207"/>
                  </a:lnTo>
                  <a:lnTo>
                    <a:pt x="1488771" y="1468132"/>
                  </a:lnTo>
                  <a:lnTo>
                    <a:pt x="1433648" y="1475521"/>
                  </a:lnTo>
                  <a:lnTo>
                    <a:pt x="1377618" y="1481337"/>
                  </a:lnTo>
                  <a:lnTo>
                    <a:pt x="1320745" y="1485539"/>
                  </a:lnTo>
                  <a:lnTo>
                    <a:pt x="1263092" y="1488089"/>
                  </a:lnTo>
                  <a:lnTo>
                    <a:pt x="1204721" y="1488948"/>
                  </a:lnTo>
                  <a:lnTo>
                    <a:pt x="1146351" y="1488089"/>
                  </a:lnTo>
                  <a:lnTo>
                    <a:pt x="1088698" y="1485539"/>
                  </a:lnTo>
                  <a:lnTo>
                    <a:pt x="1031825" y="1481337"/>
                  </a:lnTo>
                  <a:lnTo>
                    <a:pt x="975795" y="1475521"/>
                  </a:lnTo>
                  <a:lnTo>
                    <a:pt x="920672" y="1468132"/>
                  </a:lnTo>
                  <a:lnTo>
                    <a:pt x="866518" y="1459207"/>
                  </a:lnTo>
                  <a:lnTo>
                    <a:pt x="813396" y="1448786"/>
                  </a:lnTo>
                  <a:lnTo>
                    <a:pt x="761370" y="1436908"/>
                  </a:lnTo>
                  <a:lnTo>
                    <a:pt x="710503" y="1423611"/>
                  </a:lnTo>
                  <a:lnTo>
                    <a:pt x="660858" y="1408936"/>
                  </a:lnTo>
                  <a:lnTo>
                    <a:pt x="612497" y="1392921"/>
                  </a:lnTo>
                  <a:lnTo>
                    <a:pt x="565485" y="1375604"/>
                  </a:lnTo>
                  <a:lnTo>
                    <a:pt x="519884" y="1357026"/>
                  </a:lnTo>
                  <a:lnTo>
                    <a:pt x="475757" y="1337224"/>
                  </a:lnTo>
                  <a:lnTo>
                    <a:pt x="433168" y="1316239"/>
                  </a:lnTo>
                  <a:lnTo>
                    <a:pt x="392179" y="1294109"/>
                  </a:lnTo>
                  <a:lnTo>
                    <a:pt x="352853" y="1270873"/>
                  </a:lnTo>
                  <a:lnTo>
                    <a:pt x="315254" y="1246570"/>
                  </a:lnTo>
                  <a:lnTo>
                    <a:pt x="279445" y="1221239"/>
                  </a:lnTo>
                  <a:lnTo>
                    <a:pt x="245489" y="1194919"/>
                  </a:lnTo>
                  <a:lnTo>
                    <a:pt x="213449" y="1167650"/>
                  </a:lnTo>
                  <a:lnTo>
                    <a:pt x="183389" y="1139469"/>
                  </a:lnTo>
                  <a:lnTo>
                    <a:pt x="155370" y="1110418"/>
                  </a:lnTo>
                  <a:lnTo>
                    <a:pt x="129457" y="1080533"/>
                  </a:lnTo>
                  <a:lnTo>
                    <a:pt x="105712" y="1049855"/>
                  </a:lnTo>
                  <a:lnTo>
                    <a:pt x="64980" y="986273"/>
                  </a:lnTo>
                  <a:lnTo>
                    <a:pt x="33678" y="919985"/>
                  </a:lnTo>
                  <a:lnTo>
                    <a:pt x="12313" y="851303"/>
                  </a:lnTo>
                  <a:lnTo>
                    <a:pt x="1389" y="780539"/>
                  </a:lnTo>
                  <a:lnTo>
                    <a:pt x="0" y="744474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5" name="object 5"/>
          <p:cNvSpPr txBox="1"/>
          <p:nvPr/>
        </p:nvSpPr>
        <p:spPr>
          <a:xfrm>
            <a:off x="5282946" y="3042920"/>
            <a:ext cx="1463040" cy="1102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algn="ctr">
              <a:lnSpc>
                <a:spcPts val="2210"/>
              </a:lnSpc>
              <a:spcBef>
                <a:spcPts val="105"/>
              </a:spcBef>
            </a:pPr>
            <a:r>
              <a:rPr sz="2000" spc="5" dirty="0">
                <a:solidFill>
                  <a:srgbClr val="FFFFFF"/>
                </a:solidFill>
                <a:latin typeface="Times New Roman"/>
                <a:cs typeface="Times New Roman"/>
              </a:rPr>
              <a:t>Зоны</a:t>
            </a:r>
            <a:endParaRPr sz="2000">
              <a:latin typeface="Times New Roman"/>
              <a:cs typeface="Times New Roman"/>
            </a:endParaRPr>
          </a:p>
          <a:p>
            <a:pPr marL="12700" marR="5080" indent="-2540" algn="ctr">
              <a:lnSpc>
                <a:spcPts val="2030"/>
              </a:lnSpc>
              <a:spcBef>
                <a:spcPts val="180"/>
              </a:spcBef>
            </a:pP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предметно-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разви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вающ</a:t>
            </a:r>
            <a:r>
              <a:rPr sz="2000" spc="-5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000" spc="10" dirty="0">
                <a:solidFill>
                  <a:srgbClr val="FFFFFF"/>
                </a:solidFill>
                <a:latin typeface="Times New Roman"/>
                <a:cs typeface="Times New Roman"/>
              </a:rPr>
              <a:t>й  </a:t>
            </a:r>
            <a:r>
              <a:rPr sz="2000" spc="-50" dirty="0">
                <a:solidFill>
                  <a:srgbClr val="FFFFFF"/>
                </a:solidFill>
                <a:latin typeface="Times New Roman"/>
                <a:cs typeface="Times New Roman"/>
              </a:rPr>
              <a:t>среды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6" name="object 6"/>
          <p:cNvGrpSpPr/>
          <p:nvPr/>
        </p:nvGrpSpPr>
        <p:grpSpPr>
          <a:xfrm>
            <a:off x="7257668" y="2215578"/>
            <a:ext cx="3130550" cy="1198880"/>
            <a:chOff x="7257668" y="2215578"/>
            <a:chExt cx="3130550" cy="1198880"/>
          </a:xfrm>
        </p:grpSpPr>
        <p:sp>
          <p:nvSpPr>
            <p:cNvPr id="7" name="object 7"/>
            <p:cNvSpPr/>
            <p:nvPr/>
          </p:nvSpPr>
          <p:spPr>
            <a:xfrm>
              <a:off x="7257668" y="2223515"/>
              <a:ext cx="3122295" cy="1190625"/>
            </a:xfrm>
            <a:custGeom>
              <a:avLst/>
              <a:gdLst/>
              <a:ahLst/>
              <a:cxnLst/>
              <a:rect l="l" t="t" r="r" b="b"/>
              <a:pathLst>
                <a:path w="3122295" h="1190625">
                  <a:moveTo>
                    <a:pt x="561467" y="854202"/>
                  </a:moveTo>
                  <a:lnTo>
                    <a:pt x="225552" y="675513"/>
                  </a:lnTo>
                  <a:lnTo>
                    <a:pt x="257048" y="778510"/>
                  </a:lnTo>
                  <a:lnTo>
                    <a:pt x="0" y="857250"/>
                  </a:lnTo>
                  <a:lnTo>
                    <a:pt x="94742" y="1166241"/>
                  </a:lnTo>
                  <a:lnTo>
                    <a:pt x="351790" y="1087501"/>
                  </a:lnTo>
                  <a:lnTo>
                    <a:pt x="383286" y="1190498"/>
                  </a:lnTo>
                  <a:lnTo>
                    <a:pt x="561467" y="854202"/>
                  </a:lnTo>
                  <a:close/>
                </a:path>
                <a:path w="3122295" h="1190625">
                  <a:moveTo>
                    <a:pt x="3122295" y="473202"/>
                  </a:moveTo>
                  <a:lnTo>
                    <a:pt x="3115487" y="424827"/>
                  </a:lnTo>
                  <a:lnTo>
                    <a:pt x="3095536" y="377837"/>
                  </a:lnTo>
                  <a:lnTo>
                    <a:pt x="3063087" y="332486"/>
                  </a:lnTo>
                  <a:lnTo>
                    <a:pt x="3018815" y="289001"/>
                  </a:lnTo>
                  <a:lnTo>
                    <a:pt x="2963367" y="247637"/>
                  </a:lnTo>
                  <a:lnTo>
                    <a:pt x="2897403" y="208622"/>
                  </a:lnTo>
                  <a:lnTo>
                    <a:pt x="2860700" y="190068"/>
                  </a:lnTo>
                  <a:lnTo>
                    <a:pt x="2821609" y="172199"/>
                  </a:lnTo>
                  <a:lnTo>
                    <a:pt x="2780220" y="155028"/>
                  </a:lnTo>
                  <a:lnTo>
                    <a:pt x="2736621" y="138595"/>
                  </a:lnTo>
                  <a:lnTo>
                    <a:pt x="2690888" y="122923"/>
                  </a:lnTo>
                  <a:lnTo>
                    <a:pt x="2643111" y="108051"/>
                  </a:lnTo>
                  <a:lnTo>
                    <a:pt x="2593378" y="94005"/>
                  </a:lnTo>
                  <a:lnTo>
                    <a:pt x="2541752" y="80810"/>
                  </a:lnTo>
                  <a:lnTo>
                    <a:pt x="2488323" y="68503"/>
                  </a:lnTo>
                  <a:lnTo>
                    <a:pt x="2433180" y="57111"/>
                  </a:lnTo>
                  <a:lnTo>
                    <a:pt x="2376411" y="46659"/>
                  </a:lnTo>
                  <a:lnTo>
                    <a:pt x="2318080" y="37185"/>
                  </a:lnTo>
                  <a:lnTo>
                    <a:pt x="2258288" y="28714"/>
                  </a:lnTo>
                  <a:lnTo>
                    <a:pt x="2197100" y="21272"/>
                  </a:lnTo>
                  <a:lnTo>
                    <a:pt x="2134616" y="14897"/>
                  </a:lnTo>
                  <a:lnTo>
                    <a:pt x="2070912" y="9613"/>
                  </a:lnTo>
                  <a:lnTo>
                    <a:pt x="2006079" y="5461"/>
                  </a:lnTo>
                  <a:lnTo>
                    <a:pt x="1940179" y="2451"/>
                  </a:lnTo>
                  <a:lnTo>
                    <a:pt x="1873313" y="622"/>
                  </a:lnTo>
                  <a:lnTo>
                    <a:pt x="1805559" y="0"/>
                  </a:lnTo>
                  <a:lnTo>
                    <a:pt x="1737791" y="622"/>
                  </a:lnTo>
                  <a:lnTo>
                    <a:pt x="1670926" y="2451"/>
                  </a:lnTo>
                  <a:lnTo>
                    <a:pt x="1605026" y="5461"/>
                  </a:lnTo>
                  <a:lnTo>
                    <a:pt x="1540192" y="9613"/>
                  </a:lnTo>
                  <a:lnTo>
                    <a:pt x="1476489" y="14897"/>
                  </a:lnTo>
                  <a:lnTo>
                    <a:pt x="1414005" y="21272"/>
                  </a:lnTo>
                  <a:lnTo>
                    <a:pt x="1352816" y="28714"/>
                  </a:lnTo>
                  <a:lnTo>
                    <a:pt x="1293025" y="37185"/>
                  </a:lnTo>
                  <a:lnTo>
                    <a:pt x="1234694" y="46659"/>
                  </a:lnTo>
                  <a:lnTo>
                    <a:pt x="1177925" y="57111"/>
                  </a:lnTo>
                  <a:lnTo>
                    <a:pt x="1122781" y="68503"/>
                  </a:lnTo>
                  <a:lnTo>
                    <a:pt x="1069352" y="80810"/>
                  </a:lnTo>
                  <a:lnTo>
                    <a:pt x="1017727" y="94005"/>
                  </a:lnTo>
                  <a:lnTo>
                    <a:pt x="967994" y="108051"/>
                  </a:lnTo>
                  <a:lnTo>
                    <a:pt x="920216" y="122923"/>
                  </a:lnTo>
                  <a:lnTo>
                    <a:pt x="874483" y="138595"/>
                  </a:lnTo>
                  <a:lnTo>
                    <a:pt x="830884" y="155028"/>
                  </a:lnTo>
                  <a:lnTo>
                    <a:pt x="789495" y="172199"/>
                  </a:lnTo>
                  <a:lnTo>
                    <a:pt x="750404" y="190068"/>
                  </a:lnTo>
                  <a:lnTo>
                    <a:pt x="713701" y="208622"/>
                  </a:lnTo>
                  <a:lnTo>
                    <a:pt x="679450" y="227825"/>
                  </a:lnTo>
                  <a:lnTo>
                    <a:pt x="618667" y="268046"/>
                  </a:lnTo>
                  <a:lnTo>
                    <a:pt x="568718" y="310502"/>
                  </a:lnTo>
                  <a:lnTo>
                    <a:pt x="530275" y="354939"/>
                  </a:lnTo>
                  <a:lnTo>
                    <a:pt x="503986" y="401142"/>
                  </a:lnTo>
                  <a:lnTo>
                    <a:pt x="490524" y="448856"/>
                  </a:lnTo>
                  <a:lnTo>
                    <a:pt x="488823" y="473202"/>
                  </a:lnTo>
                  <a:lnTo>
                    <a:pt x="490524" y="497560"/>
                  </a:lnTo>
                  <a:lnTo>
                    <a:pt x="503986" y="545274"/>
                  </a:lnTo>
                  <a:lnTo>
                    <a:pt x="530275" y="591477"/>
                  </a:lnTo>
                  <a:lnTo>
                    <a:pt x="568718" y="635914"/>
                  </a:lnTo>
                  <a:lnTo>
                    <a:pt x="618667" y="678370"/>
                  </a:lnTo>
                  <a:lnTo>
                    <a:pt x="679450" y="718591"/>
                  </a:lnTo>
                  <a:lnTo>
                    <a:pt x="713701" y="737793"/>
                  </a:lnTo>
                  <a:lnTo>
                    <a:pt x="750404" y="756348"/>
                  </a:lnTo>
                  <a:lnTo>
                    <a:pt x="789495" y="774217"/>
                  </a:lnTo>
                  <a:lnTo>
                    <a:pt x="830884" y="791387"/>
                  </a:lnTo>
                  <a:lnTo>
                    <a:pt x="874483" y="807821"/>
                  </a:lnTo>
                  <a:lnTo>
                    <a:pt x="920216" y="823493"/>
                  </a:lnTo>
                  <a:lnTo>
                    <a:pt x="967994" y="838365"/>
                  </a:lnTo>
                  <a:lnTo>
                    <a:pt x="1017727" y="852411"/>
                  </a:lnTo>
                  <a:lnTo>
                    <a:pt x="1069352" y="865606"/>
                  </a:lnTo>
                  <a:lnTo>
                    <a:pt x="1122781" y="877912"/>
                  </a:lnTo>
                  <a:lnTo>
                    <a:pt x="1177925" y="889304"/>
                  </a:lnTo>
                  <a:lnTo>
                    <a:pt x="1234694" y="899756"/>
                  </a:lnTo>
                  <a:lnTo>
                    <a:pt x="1293025" y="909231"/>
                  </a:lnTo>
                  <a:lnTo>
                    <a:pt x="1352816" y="917702"/>
                  </a:lnTo>
                  <a:lnTo>
                    <a:pt x="1414005" y="925144"/>
                  </a:lnTo>
                  <a:lnTo>
                    <a:pt x="1476489" y="931519"/>
                  </a:lnTo>
                  <a:lnTo>
                    <a:pt x="1540192" y="936802"/>
                  </a:lnTo>
                  <a:lnTo>
                    <a:pt x="1605026" y="940955"/>
                  </a:lnTo>
                  <a:lnTo>
                    <a:pt x="1670926" y="943965"/>
                  </a:lnTo>
                  <a:lnTo>
                    <a:pt x="1737791" y="945794"/>
                  </a:lnTo>
                  <a:lnTo>
                    <a:pt x="1805559" y="946404"/>
                  </a:lnTo>
                  <a:lnTo>
                    <a:pt x="1873313" y="945794"/>
                  </a:lnTo>
                  <a:lnTo>
                    <a:pt x="1940179" y="943965"/>
                  </a:lnTo>
                  <a:lnTo>
                    <a:pt x="2006079" y="940955"/>
                  </a:lnTo>
                  <a:lnTo>
                    <a:pt x="2070912" y="936802"/>
                  </a:lnTo>
                  <a:lnTo>
                    <a:pt x="2134616" y="931519"/>
                  </a:lnTo>
                  <a:lnTo>
                    <a:pt x="2197100" y="925144"/>
                  </a:lnTo>
                  <a:lnTo>
                    <a:pt x="2258288" y="917702"/>
                  </a:lnTo>
                  <a:lnTo>
                    <a:pt x="2318080" y="909231"/>
                  </a:lnTo>
                  <a:lnTo>
                    <a:pt x="2376411" y="899756"/>
                  </a:lnTo>
                  <a:lnTo>
                    <a:pt x="2433180" y="889304"/>
                  </a:lnTo>
                  <a:lnTo>
                    <a:pt x="2488323" y="877912"/>
                  </a:lnTo>
                  <a:lnTo>
                    <a:pt x="2541752" y="865606"/>
                  </a:lnTo>
                  <a:lnTo>
                    <a:pt x="2593378" y="852411"/>
                  </a:lnTo>
                  <a:lnTo>
                    <a:pt x="2643111" y="838365"/>
                  </a:lnTo>
                  <a:lnTo>
                    <a:pt x="2690888" y="823493"/>
                  </a:lnTo>
                  <a:lnTo>
                    <a:pt x="2736621" y="807821"/>
                  </a:lnTo>
                  <a:lnTo>
                    <a:pt x="2780220" y="791387"/>
                  </a:lnTo>
                  <a:lnTo>
                    <a:pt x="2821609" y="774217"/>
                  </a:lnTo>
                  <a:lnTo>
                    <a:pt x="2860700" y="756348"/>
                  </a:lnTo>
                  <a:lnTo>
                    <a:pt x="2897403" y="737793"/>
                  </a:lnTo>
                  <a:lnTo>
                    <a:pt x="2931655" y="718591"/>
                  </a:lnTo>
                  <a:lnTo>
                    <a:pt x="2992437" y="678370"/>
                  </a:lnTo>
                  <a:lnTo>
                    <a:pt x="3042386" y="635914"/>
                  </a:lnTo>
                  <a:lnTo>
                    <a:pt x="3080829" y="591477"/>
                  </a:lnTo>
                  <a:lnTo>
                    <a:pt x="3107118" y="545274"/>
                  </a:lnTo>
                  <a:lnTo>
                    <a:pt x="3120580" y="497560"/>
                  </a:lnTo>
                  <a:lnTo>
                    <a:pt x="3122295" y="473202"/>
                  </a:lnTo>
                  <a:close/>
                </a:path>
              </a:pathLst>
            </a:custGeom>
            <a:solidFill>
              <a:srgbClr val="D97828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7746491" y="2223516"/>
              <a:ext cx="2633980" cy="946785"/>
            </a:xfrm>
            <a:custGeom>
              <a:avLst/>
              <a:gdLst/>
              <a:ahLst/>
              <a:cxnLst/>
              <a:rect l="l" t="t" r="r" b="b"/>
              <a:pathLst>
                <a:path w="2633979" h="946785">
                  <a:moveTo>
                    <a:pt x="0" y="473201"/>
                  </a:moveTo>
                  <a:lnTo>
                    <a:pt x="6798" y="424815"/>
                  </a:lnTo>
                  <a:lnTo>
                    <a:pt x="26751" y="377828"/>
                  </a:lnTo>
                  <a:lnTo>
                    <a:pt x="59198" y="332477"/>
                  </a:lnTo>
                  <a:lnTo>
                    <a:pt x="103477" y="289000"/>
                  </a:lnTo>
                  <a:lnTo>
                    <a:pt x="158925" y="247635"/>
                  </a:lnTo>
                  <a:lnTo>
                    <a:pt x="224880" y="208619"/>
                  </a:lnTo>
                  <a:lnTo>
                    <a:pt x="261592" y="190067"/>
                  </a:lnTo>
                  <a:lnTo>
                    <a:pt x="300682" y="172191"/>
                  </a:lnTo>
                  <a:lnTo>
                    <a:pt x="342068" y="155022"/>
                  </a:lnTo>
                  <a:lnTo>
                    <a:pt x="385667" y="138588"/>
                  </a:lnTo>
                  <a:lnTo>
                    <a:pt x="431396" y="122920"/>
                  </a:lnTo>
                  <a:lnTo>
                    <a:pt x="479174" y="108048"/>
                  </a:lnTo>
                  <a:lnTo>
                    <a:pt x="528916" y="94001"/>
                  </a:lnTo>
                  <a:lnTo>
                    <a:pt x="580541" y="80809"/>
                  </a:lnTo>
                  <a:lnTo>
                    <a:pt x="633965" y="68501"/>
                  </a:lnTo>
                  <a:lnTo>
                    <a:pt x="689106" y="57108"/>
                  </a:lnTo>
                  <a:lnTo>
                    <a:pt x="745881" y="46658"/>
                  </a:lnTo>
                  <a:lnTo>
                    <a:pt x="804207" y="37183"/>
                  </a:lnTo>
                  <a:lnTo>
                    <a:pt x="864002" y="28711"/>
                  </a:lnTo>
                  <a:lnTo>
                    <a:pt x="925183" y="21272"/>
                  </a:lnTo>
                  <a:lnTo>
                    <a:pt x="987666" y="14896"/>
                  </a:lnTo>
                  <a:lnTo>
                    <a:pt x="1051370" y="9612"/>
                  </a:lnTo>
                  <a:lnTo>
                    <a:pt x="1116212" y="5451"/>
                  </a:lnTo>
                  <a:lnTo>
                    <a:pt x="1182109" y="2442"/>
                  </a:lnTo>
                  <a:lnTo>
                    <a:pt x="1248977" y="615"/>
                  </a:lnTo>
                  <a:lnTo>
                    <a:pt x="1316735" y="0"/>
                  </a:lnTo>
                  <a:lnTo>
                    <a:pt x="1384494" y="615"/>
                  </a:lnTo>
                  <a:lnTo>
                    <a:pt x="1451362" y="2442"/>
                  </a:lnTo>
                  <a:lnTo>
                    <a:pt x="1517259" y="5451"/>
                  </a:lnTo>
                  <a:lnTo>
                    <a:pt x="1582101" y="9612"/>
                  </a:lnTo>
                  <a:lnTo>
                    <a:pt x="1645805" y="14896"/>
                  </a:lnTo>
                  <a:lnTo>
                    <a:pt x="1708288" y="21272"/>
                  </a:lnTo>
                  <a:lnTo>
                    <a:pt x="1769469" y="28711"/>
                  </a:lnTo>
                  <a:lnTo>
                    <a:pt x="1829264" y="37183"/>
                  </a:lnTo>
                  <a:lnTo>
                    <a:pt x="1887590" y="46658"/>
                  </a:lnTo>
                  <a:lnTo>
                    <a:pt x="1944365" y="57108"/>
                  </a:lnTo>
                  <a:lnTo>
                    <a:pt x="1999506" y="68501"/>
                  </a:lnTo>
                  <a:lnTo>
                    <a:pt x="2052930" y="80809"/>
                  </a:lnTo>
                  <a:lnTo>
                    <a:pt x="2104555" y="94001"/>
                  </a:lnTo>
                  <a:lnTo>
                    <a:pt x="2154297" y="108048"/>
                  </a:lnTo>
                  <a:lnTo>
                    <a:pt x="2202075" y="122920"/>
                  </a:lnTo>
                  <a:lnTo>
                    <a:pt x="2247804" y="138588"/>
                  </a:lnTo>
                  <a:lnTo>
                    <a:pt x="2291403" y="155022"/>
                  </a:lnTo>
                  <a:lnTo>
                    <a:pt x="2332789" y="172191"/>
                  </a:lnTo>
                  <a:lnTo>
                    <a:pt x="2371879" y="190067"/>
                  </a:lnTo>
                  <a:lnTo>
                    <a:pt x="2408591" y="208619"/>
                  </a:lnTo>
                  <a:lnTo>
                    <a:pt x="2442841" y="227819"/>
                  </a:lnTo>
                  <a:lnTo>
                    <a:pt x="2503625" y="268039"/>
                  </a:lnTo>
                  <a:lnTo>
                    <a:pt x="2553571" y="310489"/>
                  </a:lnTo>
                  <a:lnTo>
                    <a:pt x="2592016" y="354933"/>
                  </a:lnTo>
                  <a:lnTo>
                    <a:pt x="2618299" y="401132"/>
                  </a:lnTo>
                  <a:lnTo>
                    <a:pt x="2631758" y="448848"/>
                  </a:lnTo>
                  <a:lnTo>
                    <a:pt x="2633472" y="473201"/>
                  </a:lnTo>
                  <a:lnTo>
                    <a:pt x="2631758" y="497555"/>
                  </a:lnTo>
                  <a:lnTo>
                    <a:pt x="2618299" y="545271"/>
                  </a:lnTo>
                  <a:lnTo>
                    <a:pt x="2592016" y="591470"/>
                  </a:lnTo>
                  <a:lnTo>
                    <a:pt x="2553571" y="635914"/>
                  </a:lnTo>
                  <a:lnTo>
                    <a:pt x="2503625" y="678364"/>
                  </a:lnTo>
                  <a:lnTo>
                    <a:pt x="2442841" y="718584"/>
                  </a:lnTo>
                  <a:lnTo>
                    <a:pt x="2408591" y="737784"/>
                  </a:lnTo>
                  <a:lnTo>
                    <a:pt x="2371879" y="756336"/>
                  </a:lnTo>
                  <a:lnTo>
                    <a:pt x="2332789" y="774212"/>
                  </a:lnTo>
                  <a:lnTo>
                    <a:pt x="2291403" y="791381"/>
                  </a:lnTo>
                  <a:lnTo>
                    <a:pt x="2247804" y="807815"/>
                  </a:lnTo>
                  <a:lnTo>
                    <a:pt x="2202075" y="823483"/>
                  </a:lnTo>
                  <a:lnTo>
                    <a:pt x="2154297" y="838355"/>
                  </a:lnTo>
                  <a:lnTo>
                    <a:pt x="2104555" y="852402"/>
                  </a:lnTo>
                  <a:lnTo>
                    <a:pt x="2052930" y="865594"/>
                  </a:lnTo>
                  <a:lnTo>
                    <a:pt x="1999506" y="877902"/>
                  </a:lnTo>
                  <a:lnTo>
                    <a:pt x="1944365" y="889295"/>
                  </a:lnTo>
                  <a:lnTo>
                    <a:pt x="1887590" y="899745"/>
                  </a:lnTo>
                  <a:lnTo>
                    <a:pt x="1829264" y="909220"/>
                  </a:lnTo>
                  <a:lnTo>
                    <a:pt x="1769469" y="917692"/>
                  </a:lnTo>
                  <a:lnTo>
                    <a:pt x="1708288" y="925131"/>
                  </a:lnTo>
                  <a:lnTo>
                    <a:pt x="1645805" y="931507"/>
                  </a:lnTo>
                  <a:lnTo>
                    <a:pt x="1582101" y="936791"/>
                  </a:lnTo>
                  <a:lnTo>
                    <a:pt x="1517259" y="940952"/>
                  </a:lnTo>
                  <a:lnTo>
                    <a:pt x="1451362" y="943961"/>
                  </a:lnTo>
                  <a:lnTo>
                    <a:pt x="1384494" y="945788"/>
                  </a:lnTo>
                  <a:lnTo>
                    <a:pt x="1316735" y="946404"/>
                  </a:lnTo>
                  <a:lnTo>
                    <a:pt x="1248977" y="945788"/>
                  </a:lnTo>
                  <a:lnTo>
                    <a:pt x="1182109" y="943961"/>
                  </a:lnTo>
                  <a:lnTo>
                    <a:pt x="1116212" y="940952"/>
                  </a:lnTo>
                  <a:lnTo>
                    <a:pt x="1051370" y="936791"/>
                  </a:lnTo>
                  <a:lnTo>
                    <a:pt x="987666" y="931507"/>
                  </a:lnTo>
                  <a:lnTo>
                    <a:pt x="925183" y="925131"/>
                  </a:lnTo>
                  <a:lnTo>
                    <a:pt x="864002" y="917692"/>
                  </a:lnTo>
                  <a:lnTo>
                    <a:pt x="804207" y="909220"/>
                  </a:lnTo>
                  <a:lnTo>
                    <a:pt x="745881" y="899745"/>
                  </a:lnTo>
                  <a:lnTo>
                    <a:pt x="689106" y="889295"/>
                  </a:lnTo>
                  <a:lnTo>
                    <a:pt x="633965" y="877902"/>
                  </a:lnTo>
                  <a:lnTo>
                    <a:pt x="580541" y="865594"/>
                  </a:lnTo>
                  <a:lnTo>
                    <a:pt x="528916" y="852402"/>
                  </a:lnTo>
                  <a:lnTo>
                    <a:pt x="479174" y="838355"/>
                  </a:lnTo>
                  <a:lnTo>
                    <a:pt x="431396" y="823483"/>
                  </a:lnTo>
                  <a:lnTo>
                    <a:pt x="385667" y="807815"/>
                  </a:lnTo>
                  <a:lnTo>
                    <a:pt x="342068" y="791381"/>
                  </a:lnTo>
                  <a:lnTo>
                    <a:pt x="300682" y="774212"/>
                  </a:lnTo>
                  <a:lnTo>
                    <a:pt x="261592" y="756336"/>
                  </a:lnTo>
                  <a:lnTo>
                    <a:pt x="224880" y="737784"/>
                  </a:lnTo>
                  <a:lnTo>
                    <a:pt x="190630" y="718584"/>
                  </a:lnTo>
                  <a:lnTo>
                    <a:pt x="129846" y="678364"/>
                  </a:lnTo>
                  <a:lnTo>
                    <a:pt x="79900" y="635914"/>
                  </a:lnTo>
                  <a:lnTo>
                    <a:pt x="41455" y="591470"/>
                  </a:lnTo>
                  <a:lnTo>
                    <a:pt x="15172" y="545271"/>
                  </a:lnTo>
                  <a:lnTo>
                    <a:pt x="1713" y="497555"/>
                  </a:lnTo>
                  <a:lnTo>
                    <a:pt x="0" y="473201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8610981" y="2493391"/>
            <a:ext cx="904875" cy="33083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60" dirty="0">
                <a:solidFill>
                  <a:srgbClr val="FFFFFF"/>
                </a:solidFill>
                <a:latin typeface="Times New Roman"/>
                <a:cs typeface="Times New Roman"/>
              </a:rPr>
              <a:t>Уч</a:t>
            </a: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000" spc="-45" dirty="0">
                <a:solidFill>
                  <a:srgbClr val="FFFFFF"/>
                </a:solidFill>
                <a:latin typeface="Times New Roman"/>
                <a:cs typeface="Times New Roman"/>
              </a:rPr>
              <a:t>бная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4460430" y="923226"/>
            <a:ext cx="3067050" cy="1743710"/>
            <a:chOff x="4460430" y="923226"/>
            <a:chExt cx="3067050" cy="1743710"/>
          </a:xfrm>
        </p:grpSpPr>
        <p:sp>
          <p:nvSpPr>
            <p:cNvPr id="11" name="object 11"/>
            <p:cNvSpPr/>
            <p:nvPr/>
          </p:nvSpPr>
          <p:spPr>
            <a:xfrm>
              <a:off x="4468368" y="931163"/>
              <a:ext cx="3051175" cy="1735455"/>
            </a:xfrm>
            <a:custGeom>
              <a:avLst/>
              <a:gdLst/>
              <a:ahLst/>
              <a:cxnLst/>
              <a:rect l="l" t="t" r="r" b="b"/>
              <a:pathLst>
                <a:path w="3051175" h="1735455">
                  <a:moveTo>
                    <a:pt x="1803273" y="1464437"/>
                  </a:moveTo>
                  <a:lnTo>
                    <a:pt x="1531747" y="1199515"/>
                  </a:lnTo>
                  <a:lnTo>
                    <a:pt x="1264666" y="1469009"/>
                  </a:lnTo>
                  <a:lnTo>
                    <a:pt x="1372489" y="1468120"/>
                  </a:lnTo>
                  <a:lnTo>
                    <a:pt x="1374648" y="1735328"/>
                  </a:lnTo>
                  <a:lnTo>
                    <a:pt x="1697863" y="1732661"/>
                  </a:lnTo>
                  <a:lnTo>
                    <a:pt x="1695577" y="1465326"/>
                  </a:lnTo>
                  <a:lnTo>
                    <a:pt x="1803273" y="1464437"/>
                  </a:lnTo>
                  <a:close/>
                </a:path>
                <a:path w="3051175" h="1735455">
                  <a:moveTo>
                    <a:pt x="3051048" y="473964"/>
                  </a:moveTo>
                  <a:lnTo>
                    <a:pt x="3044812" y="430834"/>
                  </a:lnTo>
                  <a:lnTo>
                    <a:pt x="3026460" y="388785"/>
                  </a:lnTo>
                  <a:lnTo>
                    <a:pt x="2996552" y="347980"/>
                  </a:lnTo>
                  <a:lnTo>
                    <a:pt x="2955594" y="308597"/>
                  </a:lnTo>
                  <a:lnTo>
                    <a:pt x="2904159" y="270802"/>
                  </a:lnTo>
                  <a:lnTo>
                    <a:pt x="2842768" y="234759"/>
                  </a:lnTo>
                  <a:lnTo>
                    <a:pt x="2808503" y="217449"/>
                  </a:lnTo>
                  <a:lnTo>
                    <a:pt x="2771952" y="200634"/>
                  </a:lnTo>
                  <a:lnTo>
                    <a:pt x="2733179" y="184353"/>
                  </a:lnTo>
                  <a:lnTo>
                    <a:pt x="2692260" y="168605"/>
                  </a:lnTo>
                  <a:lnTo>
                    <a:pt x="2649245" y="153428"/>
                  </a:lnTo>
                  <a:lnTo>
                    <a:pt x="2604224" y="138836"/>
                  </a:lnTo>
                  <a:lnTo>
                    <a:pt x="2557246" y="124841"/>
                  </a:lnTo>
                  <a:lnTo>
                    <a:pt x="2508389" y="111480"/>
                  </a:lnTo>
                  <a:lnTo>
                    <a:pt x="2457716" y="98767"/>
                  </a:lnTo>
                  <a:lnTo>
                    <a:pt x="2405291" y="86715"/>
                  </a:lnTo>
                  <a:lnTo>
                    <a:pt x="2351189" y="75361"/>
                  </a:lnTo>
                  <a:lnTo>
                    <a:pt x="2295474" y="64719"/>
                  </a:lnTo>
                  <a:lnTo>
                    <a:pt x="2238210" y="54800"/>
                  </a:lnTo>
                  <a:lnTo>
                    <a:pt x="2179472" y="45643"/>
                  </a:lnTo>
                  <a:lnTo>
                    <a:pt x="2119312" y="37249"/>
                  </a:lnTo>
                  <a:lnTo>
                    <a:pt x="2057819" y="29654"/>
                  </a:lnTo>
                  <a:lnTo>
                    <a:pt x="1995043" y="22885"/>
                  </a:lnTo>
                  <a:lnTo>
                    <a:pt x="1931060" y="16941"/>
                  </a:lnTo>
                  <a:lnTo>
                    <a:pt x="1865934" y="11849"/>
                  </a:lnTo>
                  <a:lnTo>
                    <a:pt x="1799729" y="7645"/>
                  </a:lnTo>
                  <a:lnTo>
                    <a:pt x="1732521" y="4330"/>
                  </a:lnTo>
                  <a:lnTo>
                    <a:pt x="1664373" y="1943"/>
                  </a:lnTo>
                  <a:lnTo>
                    <a:pt x="1595348" y="495"/>
                  </a:lnTo>
                  <a:lnTo>
                    <a:pt x="1525524" y="0"/>
                  </a:lnTo>
                  <a:lnTo>
                    <a:pt x="1455686" y="495"/>
                  </a:lnTo>
                  <a:lnTo>
                    <a:pt x="1386662" y="1943"/>
                  </a:lnTo>
                  <a:lnTo>
                    <a:pt x="1318514" y="4330"/>
                  </a:lnTo>
                  <a:lnTo>
                    <a:pt x="1251305" y="7645"/>
                  </a:lnTo>
                  <a:lnTo>
                    <a:pt x="1185100" y="11849"/>
                  </a:lnTo>
                  <a:lnTo>
                    <a:pt x="1119974" y="16941"/>
                  </a:lnTo>
                  <a:lnTo>
                    <a:pt x="1055992" y="22885"/>
                  </a:lnTo>
                  <a:lnTo>
                    <a:pt x="993216" y="29654"/>
                  </a:lnTo>
                  <a:lnTo>
                    <a:pt x="931722" y="37249"/>
                  </a:lnTo>
                  <a:lnTo>
                    <a:pt x="871562" y="45643"/>
                  </a:lnTo>
                  <a:lnTo>
                    <a:pt x="812825" y="54800"/>
                  </a:lnTo>
                  <a:lnTo>
                    <a:pt x="755561" y="64719"/>
                  </a:lnTo>
                  <a:lnTo>
                    <a:pt x="699846" y="75361"/>
                  </a:lnTo>
                  <a:lnTo>
                    <a:pt x="645744" y="86715"/>
                  </a:lnTo>
                  <a:lnTo>
                    <a:pt x="593318" y="98767"/>
                  </a:lnTo>
                  <a:lnTo>
                    <a:pt x="542645" y="111480"/>
                  </a:lnTo>
                  <a:lnTo>
                    <a:pt x="493788" y="124841"/>
                  </a:lnTo>
                  <a:lnTo>
                    <a:pt x="446811" y="138836"/>
                  </a:lnTo>
                  <a:lnTo>
                    <a:pt x="401789" y="153428"/>
                  </a:lnTo>
                  <a:lnTo>
                    <a:pt x="358775" y="168605"/>
                  </a:lnTo>
                  <a:lnTo>
                    <a:pt x="317855" y="184353"/>
                  </a:lnTo>
                  <a:lnTo>
                    <a:pt x="279082" y="200634"/>
                  </a:lnTo>
                  <a:lnTo>
                    <a:pt x="242531" y="217449"/>
                  </a:lnTo>
                  <a:lnTo>
                    <a:pt x="208280" y="234759"/>
                  </a:lnTo>
                  <a:lnTo>
                    <a:pt x="146875" y="270802"/>
                  </a:lnTo>
                  <a:lnTo>
                    <a:pt x="95440" y="308597"/>
                  </a:lnTo>
                  <a:lnTo>
                    <a:pt x="54483" y="347980"/>
                  </a:lnTo>
                  <a:lnTo>
                    <a:pt x="24574" y="388785"/>
                  </a:lnTo>
                  <a:lnTo>
                    <a:pt x="6223" y="430834"/>
                  </a:lnTo>
                  <a:lnTo>
                    <a:pt x="0" y="473964"/>
                  </a:lnTo>
                  <a:lnTo>
                    <a:pt x="1562" y="495668"/>
                  </a:lnTo>
                  <a:lnTo>
                    <a:pt x="13919" y="538276"/>
                  </a:lnTo>
                  <a:lnTo>
                    <a:pt x="38112" y="579729"/>
                  </a:lnTo>
                  <a:lnTo>
                    <a:pt x="73621" y="619836"/>
                  </a:lnTo>
                  <a:lnTo>
                    <a:pt x="119875" y="658456"/>
                  </a:lnTo>
                  <a:lnTo>
                    <a:pt x="176364" y="695388"/>
                  </a:lnTo>
                  <a:lnTo>
                    <a:pt x="242531" y="730491"/>
                  </a:lnTo>
                  <a:lnTo>
                    <a:pt x="279082" y="747306"/>
                  </a:lnTo>
                  <a:lnTo>
                    <a:pt x="317855" y="763587"/>
                  </a:lnTo>
                  <a:lnTo>
                    <a:pt x="358775" y="779335"/>
                  </a:lnTo>
                  <a:lnTo>
                    <a:pt x="401789" y="794512"/>
                  </a:lnTo>
                  <a:lnTo>
                    <a:pt x="446811" y="809104"/>
                  </a:lnTo>
                  <a:lnTo>
                    <a:pt x="493788" y="823099"/>
                  </a:lnTo>
                  <a:lnTo>
                    <a:pt x="542645" y="836460"/>
                  </a:lnTo>
                  <a:lnTo>
                    <a:pt x="593318" y="849172"/>
                  </a:lnTo>
                  <a:lnTo>
                    <a:pt x="645744" y="861225"/>
                  </a:lnTo>
                  <a:lnTo>
                    <a:pt x="699846" y="872578"/>
                  </a:lnTo>
                  <a:lnTo>
                    <a:pt x="755561" y="883221"/>
                  </a:lnTo>
                  <a:lnTo>
                    <a:pt x="812825" y="893140"/>
                  </a:lnTo>
                  <a:lnTo>
                    <a:pt x="871562" y="902296"/>
                  </a:lnTo>
                  <a:lnTo>
                    <a:pt x="931722" y="910691"/>
                  </a:lnTo>
                  <a:lnTo>
                    <a:pt x="993216" y="918286"/>
                  </a:lnTo>
                  <a:lnTo>
                    <a:pt x="1055992" y="925055"/>
                  </a:lnTo>
                  <a:lnTo>
                    <a:pt x="1119974" y="930998"/>
                  </a:lnTo>
                  <a:lnTo>
                    <a:pt x="1185100" y="936091"/>
                  </a:lnTo>
                  <a:lnTo>
                    <a:pt x="1251305" y="940295"/>
                  </a:lnTo>
                  <a:lnTo>
                    <a:pt x="1318514" y="943610"/>
                  </a:lnTo>
                  <a:lnTo>
                    <a:pt x="1386662" y="945997"/>
                  </a:lnTo>
                  <a:lnTo>
                    <a:pt x="1455686" y="947445"/>
                  </a:lnTo>
                  <a:lnTo>
                    <a:pt x="1525524" y="947928"/>
                  </a:lnTo>
                  <a:lnTo>
                    <a:pt x="1595348" y="947445"/>
                  </a:lnTo>
                  <a:lnTo>
                    <a:pt x="1664373" y="945997"/>
                  </a:lnTo>
                  <a:lnTo>
                    <a:pt x="1732521" y="943610"/>
                  </a:lnTo>
                  <a:lnTo>
                    <a:pt x="1799729" y="940295"/>
                  </a:lnTo>
                  <a:lnTo>
                    <a:pt x="1865934" y="936091"/>
                  </a:lnTo>
                  <a:lnTo>
                    <a:pt x="1931060" y="930998"/>
                  </a:lnTo>
                  <a:lnTo>
                    <a:pt x="1995043" y="925055"/>
                  </a:lnTo>
                  <a:lnTo>
                    <a:pt x="2057819" y="918286"/>
                  </a:lnTo>
                  <a:lnTo>
                    <a:pt x="2119312" y="910691"/>
                  </a:lnTo>
                  <a:lnTo>
                    <a:pt x="2179472" y="902296"/>
                  </a:lnTo>
                  <a:lnTo>
                    <a:pt x="2238210" y="893140"/>
                  </a:lnTo>
                  <a:lnTo>
                    <a:pt x="2295474" y="883221"/>
                  </a:lnTo>
                  <a:lnTo>
                    <a:pt x="2351189" y="872578"/>
                  </a:lnTo>
                  <a:lnTo>
                    <a:pt x="2405291" y="861225"/>
                  </a:lnTo>
                  <a:lnTo>
                    <a:pt x="2457716" y="849172"/>
                  </a:lnTo>
                  <a:lnTo>
                    <a:pt x="2508389" y="836460"/>
                  </a:lnTo>
                  <a:lnTo>
                    <a:pt x="2557246" y="823099"/>
                  </a:lnTo>
                  <a:lnTo>
                    <a:pt x="2604224" y="809104"/>
                  </a:lnTo>
                  <a:lnTo>
                    <a:pt x="2649245" y="794512"/>
                  </a:lnTo>
                  <a:lnTo>
                    <a:pt x="2692260" y="779335"/>
                  </a:lnTo>
                  <a:lnTo>
                    <a:pt x="2733179" y="763587"/>
                  </a:lnTo>
                  <a:lnTo>
                    <a:pt x="2771952" y="747306"/>
                  </a:lnTo>
                  <a:lnTo>
                    <a:pt x="2808503" y="730491"/>
                  </a:lnTo>
                  <a:lnTo>
                    <a:pt x="2842768" y="713181"/>
                  </a:lnTo>
                  <a:lnTo>
                    <a:pt x="2904159" y="677138"/>
                  </a:lnTo>
                  <a:lnTo>
                    <a:pt x="2955594" y="639343"/>
                  </a:lnTo>
                  <a:lnTo>
                    <a:pt x="2996552" y="599960"/>
                  </a:lnTo>
                  <a:lnTo>
                    <a:pt x="3026460" y="559155"/>
                  </a:lnTo>
                  <a:lnTo>
                    <a:pt x="3044812" y="517105"/>
                  </a:lnTo>
                  <a:lnTo>
                    <a:pt x="3051048" y="473964"/>
                  </a:lnTo>
                  <a:close/>
                </a:path>
              </a:pathLst>
            </a:custGeom>
            <a:solidFill>
              <a:srgbClr val="DA87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4468367" y="931163"/>
              <a:ext cx="3051175" cy="948055"/>
            </a:xfrm>
            <a:custGeom>
              <a:avLst/>
              <a:gdLst/>
              <a:ahLst/>
              <a:cxnLst/>
              <a:rect l="l" t="t" r="r" b="b"/>
              <a:pathLst>
                <a:path w="3051175" h="948055">
                  <a:moveTo>
                    <a:pt x="0" y="473963"/>
                  </a:moveTo>
                  <a:lnTo>
                    <a:pt x="6234" y="430826"/>
                  </a:lnTo>
                  <a:lnTo>
                    <a:pt x="24578" y="388772"/>
                  </a:lnTo>
                  <a:lnTo>
                    <a:pt x="54493" y="347971"/>
                  </a:lnTo>
                  <a:lnTo>
                    <a:pt x="95441" y="308589"/>
                  </a:lnTo>
                  <a:lnTo>
                    <a:pt x="146882" y="270793"/>
                  </a:lnTo>
                  <a:lnTo>
                    <a:pt x="208280" y="234752"/>
                  </a:lnTo>
                  <a:lnTo>
                    <a:pt x="242543" y="217441"/>
                  </a:lnTo>
                  <a:lnTo>
                    <a:pt x="279093" y="200632"/>
                  </a:lnTo>
                  <a:lnTo>
                    <a:pt x="317863" y="184345"/>
                  </a:lnTo>
                  <a:lnTo>
                    <a:pt x="358785" y="168601"/>
                  </a:lnTo>
                  <a:lnTo>
                    <a:pt x="401793" y="153421"/>
                  </a:lnTo>
                  <a:lnTo>
                    <a:pt x="446817" y="138826"/>
                  </a:lnTo>
                  <a:lnTo>
                    <a:pt x="493792" y="124837"/>
                  </a:lnTo>
                  <a:lnTo>
                    <a:pt x="542650" y="111475"/>
                  </a:lnTo>
                  <a:lnTo>
                    <a:pt x="593324" y="98761"/>
                  </a:lnTo>
                  <a:lnTo>
                    <a:pt x="645746" y="86715"/>
                  </a:lnTo>
                  <a:lnTo>
                    <a:pt x="699848" y="75359"/>
                  </a:lnTo>
                  <a:lnTo>
                    <a:pt x="755565" y="64713"/>
                  </a:lnTo>
                  <a:lnTo>
                    <a:pt x="812828" y="54799"/>
                  </a:lnTo>
                  <a:lnTo>
                    <a:pt x="871570" y="45637"/>
                  </a:lnTo>
                  <a:lnTo>
                    <a:pt x="931723" y="37248"/>
                  </a:lnTo>
                  <a:lnTo>
                    <a:pt x="993221" y="29654"/>
                  </a:lnTo>
                  <a:lnTo>
                    <a:pt x="1055996" y="22874"/>
                  </a:lnTo>
                  <a:lnTo>
                    <a:pt x="1119981" y="16931"/>
                  </a:lnTo>
                  <a:lnTo>
                    <a:pt x="1185108" y="11845"/>
                  </a:lnTo>
                  <a:lnTo>
                    <a:pt x="1251310" y="7636"/>
                  </a:lnTo>
                  <a:lnTo>
                    <a:pt x="1318520" y="4327"/>
                  </a:lnTo>
                  <a:lnTo>
                    <a:pt x="1386671" y="1937"/>
                  </a:lnTo>
                  <a:lnTo>
                    <a:pt x="1455694" y="487"/>
                  </a:lnTo>
                  <a:lnTo>
                    <a:pt x="1525524" y="0"/>
                  </a:lnTo>
                  <a:lnTo>
                    <a:pt x="1595353" y="487"/>
                  </a:lnTo>
                  <a:lnTo>
                    <a:pt x="1664376" y="1937"/>
                  </a:lnTo>
                  <a:lnTo>
                    <a:pt x="1732527" y="4327"/>
                  </a:lnTo>
                  <a:lnTo>
                    <a:pt x="1799737" y="7636"/>
                  </a:lnTo>
                  <a:lnTo>
                    <a:pt x="1865939" y="11845"/>
                  </a:lnTo>
                  <a:lnTo>
                    <a:pt x="1931066" y="16931"/>
                  </a:lnTo>
                  <a:lnTo>
                    <a:pt x="1995051" y="22874"/>
                  </a:lnTo>
                  <a:lnTo>
                    <a:pt x="2057826" y="29654"/>
                  </a:lnTo>
                  <a:lnTo>
                    <a:pt x="2119324" y="37248"/>
                  </a:lnTo>
                  <a:lnTo>
                    <a:pt x="2179477" y="45637"/>
                  </a:lnTo>
                  <a:lnTo>
                    <a:pt x="2238219" y="54799"/>
                  </a:lnTo>
                  <a:lnTo>
                    <a:pt x="2295482" y="64713"/>
                  </a:lnTo>
                  <a:lnTo>
                    <a:pt x="2351199" y="75359"/>
                  </a:lnTo>
                  <a:lnTo>
                    <a:pt x="2405301" y="86715"/>
                  </a:lnTo>
                  <a:lnTo>
                    <a:pt x="2457723" y="98761"/>
                  </a:lnTo>
                  <a:lnTo>
                    <a:pt x="2508397" y="111475"/>
                  </a:lnTo>
                  <a:lnTo>
                    <a:pt x="2557255" y="124837"/>
                  </a:lnTo>
                  <a:lnTo>
                    <a:pt x="2604230" y="138826"/>
                  </a:lnTo>
                  <a:lnTo>
                    <a:pt x="2649254" y="153421"/>
                  </a:lnTo>
                  <a:lnTo>
                    <a:pt x="2692262" y="168601"/>
                  </a:lnTo>
                  <a:lnTo>
                    <a:pt x="2733184" y="184345"/>
                  </a:lnTo>
                  <a:lnTo>
                    <a:pt x="2771954" y="200632"/>
                  </a:lnTo>
                  <a:lnTo>
                    <a:pt x="2808504" y="217441"/>
                  </a:lnTo>
                  <a:lnTo>
                    <a:pt x="2842767" y="234752"/>
                  </a:lnTo>
                  <a:lnTo>
                    <a:pt x="2904165" y="270793"/>
                  </a:lnTo>
                  <a:lnTo>
                    <a:pt x="2955606" y="308589"/>
                  </a:lnTo>
                  <a:lnTo>
                    <a:pt x="2996554" y="347971"/>
                  </a:lnTo>
                  <a:lnTo>
                    <a:pt x="3026469" y="388772"/>
                  </a:lnTo>
                  <a:lnTo>
                    <a:pt x="3044813" y="430826"/>
                  </a:lnTo>
                  <a:lnTo>
                    <a:pt x="3051048" y="473963"/>
                  </a:lnTo>
                  <a:lnTo>
                    <a:pt x="3049478" y="495658"/>
                  </a:lnTo>
                  <a:lnTo>
                    <a:pt x="3037121" y="538274"/>
                  </a:lnTo>
                  <a:lnTo>
                    <a:pt x="3012924" y="579723"/>
                  </a:lnTo>
                  <a:lnTo>
                    <a:pt x="2977425" y="619835"/>
                  </a:lnTo>
                  <a:lnTo>
                    <a:pt x="2931163" y="658445"/>
                  </a:lnTo>
                  <a:lnTo>
                    <a:pt x="2874677" y="695384"/>
                  </a:lnTo>
                  <a:lnTo>
                    <a:pt x="2808504" y="730486"/>
                  </a:lnTo>
                  <a:lnTo>
                    <a:pt x="2771954" y="747295"/>
                  </a:lnTo>
                  <a:lnTo>
                    <a:pt x="2733184" y="763582"/>
                  </a:lnTo>
                  <a:lnTo>
                    <a:pt x="2692262" y="779326"/>
                  </a:lnTo>
                  <a:lnTo>
                    <a:pt x="2649254" y="794506"/>
                  </a:lnTo>
                  <a:lnTo>
                    <a:pt x="2604230" y="809101"/>
                  </a:lnTo>
                  <a:lnTo>
                    <a:pt x="2557255" y="823090"/>
                  </a:lnTo>
                  <a:lnTo>
                    <a:pt x="2508397" y="836452"/>
                  </a:lnTo>
                  <a:lnTo>
                    <a:pt x="2457723" y="849166"/>
                  </a:lnTo>
                  <a:lnTo>
                    <a:pt x="2405301" y="861212"/>
                  </a:lnTo>
                  <a:lnTo>
                    <a:pt x="2351199" y="872568"/>
                  </a:lnTo>
                  <a:lnTo>
                    <a:pt x="2295482" y="883214"/>
                  </a:lnTo>
                  <a:lnTo>
                    <a:pt x="2238219" y="893128"/>
                  </a:lnTo>
                  <a:lnTo>
                    <a:pt x="2179477" y="902290"/>
                  </a:lnTo>
                  <a:lnTo>
                    <a:pt x="2119324" y="910679"/>
                  </a:lnTo>
                  <a:lnTo>
                    <a:pt x="2057826" y="918273"/>
                  </a:lnTo>
                  <a:lnTo>
                    <a:pt x="1995051" y="925053"/>
                  </a:lnTo>
                  <a:lnTo>
                    <a:pt x="1931066" y="930996"/>
                  </a:lnTo>
                  <a:lnTo>
                    <a:pt x="1865939" y="936082"/>
                  </a:lnTo>
                  <a:lnTo>
                    <a:pt x="1799737" y="940291"/>
                  </a:lnTo>
                  <a:lnTo>
                    <a:pt x="1732527" y="943600"/>
                  </a:lnTo>
                  <a:lnTo>
                    <a:pt x="1664376" y="945990"/>
                  </a:lnTo>
                  <a:lnTo>
                    <a:pt x="1595353" y="947440"/>
                  </a:lnTo>
                  <a:lnTo>
                    <a:pt x="1525524" y="947927"/>
                  </a:lnTo>
                  <a:lnTo>
                    <a:pt x="1455694" y="947440"/>
                  </a:lnTo>
                  <a:lnTo>
                    <a:pt x="1386671" y="945990"/>
                  </a:lnTo>
                  <a:lnTo>
                    <a:pt x="1318520" y="943600"/>
                  </a:lnTo>
                  <a:lnTo>
                    <a:pt x="1251310" y="940291"/>
                  </a:lnTo>
                  <a:lnTo>
                    <a:pt x="1185108" y="936082"/>
                  </a:lnTo>
                  <a:lnTo>
                    <a:pt x="1119981" y="930996"/>
                  </a:lnTo>
                  <a:lnTo>
                    <a:pt x="1055996" y="925053"/>
                  </a:lnTo>
                  <a:lnTo>
                    <a:pt x="993221" y="918273"/>
                  </a:lnTo>
                  <a:lnTo>
                    <a:pt x="931723" y="910679"/>
                  </a:lnTo>
                  <a:lnTo>
                    <a:pt x="871570" y="902290"/>
                  </a:lnTo>
                  <a:lnTo>
                    <a:pt x="812828" y="893128"/>
                  </a:lnTo>
                  <a:lnTo>
                    <a:pt x="755565" y="883214"/>
                  </a:lnTo>
                  <a:lnTo>
                    <a:pt x="699848" y="872568"/>
                  </a:lnTo>
                  <a:lnTo>
                    <a:pt x="645746" y="861212"/>
                  </a:lnTo>
                  <a:lnTo>
                    <a:pt x="593324" y="849166"/>
                  </a:lnTo>
                  <a:lnTo>
                    <a:pt x="542650" y="836452"/>
                  </a:lnTo>
                  <a:lnTo>
                    <a:pt x="493792" y="823090"/>
                  </a:lnTo>
                  <a:lnTo>
                    <a:pt x="446817" y="809101"/>
                  </a:lnTo>
                  <a:lnTo>
                    <a:pt x="401793" y="794506"/>
                  </a:lnTo>
                  <a:lnTo>
                    <a:pt x="358785" y="779326"/>
                  </a:lnTo>
                  <a:lnTo>
                    <a:pt x="317863" y="763582"/>
                  </a:lnTo>
                  <a:lnTo>
                    <a:pt x="279093" y="747295"/>
                  </a:lnTo>
                  <a:lnTo>
                    <a:pt x="242543" y="730486"/>
                  </a:lnTo>
                  <a:lnTo>
                    <a:pt x="208280" y="713175"/>
                  </a:lnTo>
                  <a:lnTo>
                    <a:pt x="146882" y="677134"/>
                  </a:lnTo>
                  <a:lnTo>
                    <a:pt x="95441" y="639338"/>
                  </a:lnTo>
                  <a:lnTo>
                    <a:pt x="54493" y="599956"/>
                  </a:lnTo>
                  <a:lnTo>
                    <a:pt x="24578" y="559155"/>
                  </a:lnTo>
                  <a:lnTo>
                    <a:pt x="6234" y="517101"/>
                  </a:lnTo>
                  <a:lnTo>
                    <a:pt x="0" y="473963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4876800" y="1201369"/>
            <a:ext cx="2438400" cy="321242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5" dirty="0">
                <a:solidFill>
                  <a:srgbClr val="FFFFFF"/>
                </a:solidFill>
              </a:rPr>
              <a:t>Информационная</a:t>
            </a:r>
            <a:endParaRPr sz="2000"/>
          </a:p>
        </p:txBody>
      </p:sp>
      <p:grpSp>
        <p:nvGrpSpPr>
          <p:cNvPr id="14" name="object 14"/>
          <p:cNvGrpSpPr/>
          <p:nvPr/>
        </p:nvGrpSpPr>
        <p:grpSpPr>
          <a:xfrm>
            <a:off x="6373050" y="4296536"/>
            <a:ext cx="2837180" cy="1603375"/>
            <a:chOff x="6373050" y="4296536"/>
            <a:chExt cx="2837180" cy="1603375"/>
          </a:xfrm>
        </p:grpSpPr>
        <p:sp>
          <p:nvSpPr>
            <p:cNvPr id="15" name="object 15"/>
            <p:cNvSpPr/>
            <p:nvPr/>
          </p:nvSpPr>
          <p:spPr>
            <a:xfrm>
              <a:off x="6380988" y="4296536"/>
              <a:ext cx="2821305" cy="1595755"/>
            </a:xfrm>
            <a:custGeom>
              <a:avLst/>
              <a:gdLst/>
              <a:ahLst/>
              <a:cxnLst/>
              <a:rect l="l" t="t" r="r" b="b"/>
              <a:pathLst>
                <a:path w="2821304" h="1595754">
                  <a:moveTo>
                    <a:pt x="785495" y="101600"/>
                  </a:moveTo>
                  <a:lnTo>
                    <a:pt x="709549" y="178054"/>
                  </a:lnTo>
                  <a:lnTo>
                    <a:pt x="530352" y="0"/>
                  </a:lnTo>
                  <a:lnTo>
                    <a:pt x="302641" y="229235"/>
                  </a:lnTo>
                  <a:lnTo>
                    <a:pt x="481711" y="407162"/>
                  </a:lnTo>
                  <a:lnTo>
                    <a:pt x="405765" y="483616"/>
                  </a:lnTo>
                  <a:lnTo>
                    <a:pt x="774700" y="470662"/>
                  </a:lnTo>
                  <a:lnTo>
                    <a:pt x="785495" y="101600"/>
                  </a:lnTo>
                  <a:close/>
                </a:path>
                <a:path w="2821304" h="1595754">
                  <a:moveTo>
                    <a:pt x="2820924" y="1102995"/>
                  </a:moveTo>
                  <a:lnTo>
                    <a:pt x="2814459" y="1055585"/>
                  </a:lnTo>
                  <a:lnTo>
                    <a:pt x="2795486" y="1009446"/>
                  </a:lnTo>
                  <a:lnTo>
                    <a:pt x="2764586" y="964793"/>
                  </a:lnTo>
                  <a:lnTo>
                    <a:pt x="2722346" y="921829"/>
                  </a:lnTo>
                  <a:lnTo>
                    <a:pt x="2669362" y="880757"/>
                  </a:lnTo>
                  <a:lnTo>
                    <a:pt x="2606217" y="841794"/>
                  </a:lnTo>
                  <a:lnTo>
                    <a:pt x="2571026" y="823150"/>
                  </a:lnTo>
                  <a:lnTo>
                    <a:pt x="2533510" y="805129"/>
                  </a:lnTo>
                  <a:lnTo>
                    <a:pt x="2493759" y="787730"/>
                  </a:lnTo>
                  <a:lnTo>
                    <a:pt x="2451836" y="770978"/>
                  </a:lnTo>
                  <a:lnTo>
                    <a:pt x="2407818" y="754913"/>
                  </a:lnTo>
                  <a:lnTo>
                    <a:pt x="2361781" y="739546"/>
                  </a:lnTo>
                  <a:lnTo>
                    <a:pt x="2313787" y="724916"/>
                  </a:lnTo>
                  <a:lnTo>
                    <a:pt x="2263927" y="711047"/>
                  </a:lnTo>
                  <a:lnTo>
                    <a:pt x="2212263" y="697953"/>
                  </a:lnTo>
                  <a:lnTo>
                    <a:pt x="2158873" y="685673"/>
                  </a:lnTo>
                  <a:lnTo>
                    <a:pt x="2103831" y="674230"/>
                  </a:lnTo>
                  <a:lnTo>
                    <a:pt x="2047214" y="663638"/>
                  </a:lnTo>
                  <a:lnTo>
                    <a:pt x="1989086" y="653935"/>
                  </a:lnTo>
                  <a:lnTo>
                    <a:pt x="1929536" y="645147"/>
                  </a:lnTo>
                  <a:lnTo>
                    <a:pt x="1868627" y="637298"/>
                  </a:lnTo>
                  <a:lnTo>
                    <a:pt x="1806435" y="630402"/>
                  </a:lnTo>
                  <a:lnTo>
                    <a:pt x="1743024" y="624509"/>
                  </a:lnTo>
                  <a:lnTo>
                    <a:pt x="1678482" y="619620"/>
                  </a:lnTo>
                  <a:lnTo>
                    <a:pt x="1612887" y="615784"/>
                  </a:lnTo>
                  <a:lnTo>
                    <a:pt x="1546301" y="613003"/>
                  </a:lnTo>
                  <a:lnTo>
                    <a:pt x="1478800" y="611314"/>
                  </a:lnTo>
                  <a:lnTo>
                    <a:pt x="1410462" y="610743"/>
                  </a:lnTo>
                  <a:lnTo>
                    <a:pt x="1342110" y="611314"/>
                  </a:lnTo>
                  <a:lnTo>
                    <a:pt x="1274610" y="613003"/>
                  </a:lnTo>
                  <a:lnTo>
                    <a:pt x="1208024" y="615784"/>
                  </a:lnTo>
                  <a:lnTo>
                    <a:pt x="1142428" y="619620"/>
                  </a:lnTo>
                  <a:lnTo>
                    <a:pt x="1077887" y="624509"/>
                  </a:lnTo>
                  <a:lnTo>
                    <a:pt x="1014476" y="630402"/>
                  </a:lnTo>
                  <a:lnTo>
                    <a:pt x="952284" y="637298"/>
                  </a:lnTo>
                  <a:lnTo>
                    <a:pt x="891374" y="645147"/>
                  </a:lnTo>
                  <a:lnTo>
                    <a:pt x="831824" y="653935"/>
                  </a:lnTo>
                  <a:lnTo>
                    <a:pt x="773696" y="663638"/>
                  </a:lnTo>
                  <a:lnTo>
                    <a:pt x="717080" y="674230"/>
                  </a:lnTo>
                  <a:lnTo>
                    <a:pt x="662038" y="685673"/>
                  </a:lnTo>
                  <a:lnTo>
                    <a:pt x="608647" y="697953"/>
                  </a:lnTo>
                  <a:lnTo>
                    <a:pt x="556983" y="711047"/>
                  </a:lnTo>
                  <a:lnTo>
                    <a:pt x="507123" y="724916"/>
                  </a:lnTo>
                  <a:lnTo>
                    <a:pt x="459130" y="739546"/>
                  </a:lnTo>
                  <a:lnTo>
                    <a:pt x="413092" y="754913"/>
                  </a:lnTo>
                  <a:lnTo>
                    <a:pt x="369074" y="770978"/>
                  </a:lnTo>
                  <a:lnTo>
                    <a:pt x="327152" y="787730"/>
                  </a:lnTo>
                  <a:lnTo>
                    <a:pt x="287401" y="805129"/>
                  </a:lnTo>
                  <a:lnTo>
                    <a:pt x="249885" y="823150"/>
                  </a:lnTo>
                  <a:lnTo>
                    <a:pt x="214693" y="841794"/>
                  </a:lnTo>
                  <a:lnTo>
                    <a:pt x="151549" y="880757"/>
                  </a:lnTo>
                  <a:lnTo>
                    <a:pt x="98564" y="921829"/>
                  </a:lnTo>
                  <a:lnTo>
                    <a:pt x="56324" y="964793"/>
                  </a:lnTo>
                  <a:lnTo>
                    <a:pt x="25425" y="1009446"/>
                  </a:lnTo>
                  <a:lnTo>
                    <a:pt x="6451" y="1055585"/>
                  </a:lnTo>
                  <a:lnTo>
                    <a:pt x="0" y="1102995"/>
                  </a:lnTo>
                  <a:lnTo>
                    <a:pt x="1625" y="1126845"/>
                  </a:lnTo>
                  <a:lnTo>
                    <a:pt x="14414" y="1173645"/>
                  </a:lnTo>
                  <a:lnTo>
                    <a:pt x="39420" y="1219060"/>
                  </a:lnTo>
                  <a:lnTo>
                    <a:pt x="76073" y="1262900"/>
                  </a:lnTo>
                  <a:lnTo>
                    <a:pt x="123748" y="1304937"/>
                  </a:lnTo>
                  <a:lnTo>
                    <a:pt x="181889" y="1344993"/>
                  </a:lnTo>
                  <a:lnTo>
                    <a:pt x="249885" y="1382826"/>
                  </a:lnTo>
                  <a:lnTo>
                    <a:pt x="287401" y="1400860"/>
                  </a:lnTo>
                  <a:lnTo>
                    <a:pt x="327152" y="1418259"/>
                  </a:lnTo>
                  <a:lnTo>
                    <a:pt x="369074" y="1435011"/>
                  </a:lnTo>
                  <a:lnTo>
                    <a:pt x="413092" y="1451076"/>
                  </a:lnTo>
                  <a:lnTo>
                    <a:pt x="459130" y="1466443"/>
                  </a:lnTo>
                  <a:lnTo>
                    <a:pt x="507123" y="1481074"/>
                  </a:lnTo>
                  <a:lnTo>
                    <a:pt x="556983" y="1494942"/>
                  </a:lnTo>
                  <a:lnTo>
                    <a:pt x="608647" y="1508036"/>
                  </a:lnTo>
                  <a:lnTo>
                    <a:pt x="662038" y="1520317"/>
                  </a:lnTo>
                  <a:lnTo>
                    <a:pt x="717080" y="1531772"/>
                  </a:lnTo>
                  <a:lnTo>
                    <a:pt x="773696" y="1542351"/>
                  </a:lnTo>
                  <a:lnTo>
                    <a:pt x="831824" y="1552054"/>
                  </a:lnTo>
                  <a:lnTo>
                    <a:pt x="891374" y="1560855"/>
                  </a:lnTo>
                  <a:lnTo>
                    <a:pt x="952284" y="1568704"/>
                  </a:lnTo>
                  <a:lnTo>
                    <a:pt x="1014476" y="1575587"/>
                  </a:lnTo>
                  <a:lnTo>
                    <a:pt x="1077887" y="1581492"/>
                  </a:lnTo>
                  <a:lnTo>
                    <a:pt x="1142428" y="1586382"/>
                  </a:lnTo>
                  <a:lnTo>
                    <a:pt x="1208024" y="1590217"/>
                  </a:lnTo>
                  <a:lnTo>
                    <a:pt x="1274610" y="1592999"/>
                  </a:lnTo>
                  <a:lnTo>
                    <a:pt x="1342110" y="1594688"/>
                  </a:lnTo>
                  <a:lnTo>
                    <a:pt x="1410462" y="1595247"/>
                  </a:lnTo>
                  <a:lnTo>
                    <a:pt x="1478800" y="1594688"/>
                  </a:lnTo>
                  <a:lnTo>
                    <a:pt x="1546301" y="1592999"/>
                  </a:lnTo>
                  <a:lnTo>
                    <a:pt x="1612887" y="1590217"/>
                  </a:lnTo>
                  <a:lnTo>
                    <a:pt x="1678482" y="1586382"/>
                  </a:lnTo>
                  <a:lnTo>
                    <a:pt x="1743024" y="1581492"/>
                  </a:lnTo>
                  <a:lnTo>
                    <a:pt x="1806435" y="1575587"/>
                  </a:lnTo>
                  <a:lnTo>
                    <a:pt x="1868627" y="1568704"/>
                  </a:lnTo>
                  <a:lnTo>
                    <a:pt x="1929536" y="1560855"/>
                  </a:lnTo>
                  <a:lnTo>
                    <a:pt x="1989086" y="1552054"/>
                  </a:lnTo>
                  <a:lnTo>
                    <a:pt x="2047214" y="1542351"/>
                  </a:lnTo>
                  <a:lnTo>
                    <a:pt x="2103831" y="1531772"/>
                  </a:lnTo>
                  <a:lnTo>
                    <a:pt x="2158873" y="1520317"/>
                  </a:lnTo>
                  <a:lnTo>
                    <a:pt x="2212263" y="1508036"/>
                  </a:lnTo>
                  <a:lnTo>
                    <a:pt x="2263927" y="1494942"/>
                  </a:lnTo>
                  <a:lnTo>
                    <a:pt x="2313787" y="1481074"/>
                  </a:lnTo>
                  <a:lnTo>
                    <a:pt x="2361781" y="1466443"/>
                  </a:lnTo>
                  <a:lnTo>
                    <a:pt x="2407818" y="1451076"/>
                  </a:lnTo>
                  <a:lnTo>
                    <a:pt x="2451836" y="1435011"/>
                  </a:lnTo>
                  <a:lnTo>
                    <a:pt x="2493759" y="1418259"/>
                  </a:lnTo>
                  <a:lnTo>
                    <a:pt x="2533510" y="1400860"/>
                  </a:lnTo>
                  <a:lnTo>
                    <a:pt x="2571026" y="1382826"/>
                  </a:lnTo>
                  <a:lnTo>
                    <a:pt x="2606217" y="1364195"/>
                  </a:lnTo>
                  <a:lnTo>
                    <a:pt x="2669362" y="1325232"/>
                  </a:lnTo>
                  <a:lnTo>
                    <a:pt x="2722346" y="1284160"/>
                  </a:lnTo>
                  <a:lnTo>
                    <a:pt x="2764586" y="1241196"/>
                  </a:lnTo>
                  <a:lnTo>
                    <a:pt x="2795486" y="1196543"/>
                  </a:lnTo>
                  <a:lnTo>
                    <a:pt x="2814459" y="1150404"/>
                  </a:lnTo>
                  <a:lnTo>
                    <a:pt x="2820924" y="1102995"/>
                  </a:lnTo>
                  <a:close/>
                </a:path>
              </a:pathLst>
            </a:custGeom>
            <a:solidFill>
              <a:srgbClr val="DC963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6380988" y="4907279"/>
              <a:ext cx="2821305" cy="984885"/>
            </a:xfrm>
            <a:custGeom>
              <a:avLst/>
              <a:gdLst/>
              <a:ahLst/>
              <a:cxnLst/>
              <a:rect l="l" t="t" r="r" b="b"/>
              <a:pathLst>
                <a:path w="2821304" h="984885">
                  <a:moveTo>
                    <a:pt x="0" y="492252"/>
                  </a:moveTo>
                  <a:lnTo>
                    <a:pt x="6456" y="444838"/>
                  </a:lnTo>
                  <a:lnTo>
                    <a:pt x="25431" y="398700"/>
                  </a:lnTo>
                  <a:lnTo>
                    <a:pt x="56333" y="354046"/>
                  </a:lnTo>
                  <a:lnTo>
                    <a:pt x="98573" y="311080"/>
                  </a:lnTo>
                  <a:lnTo>
                    <a:pt x="151558" y="270009"/>
                  </a:lnTo>
                  <a:lnTo>
                    <a:pt x="214698" y="231039"/>
                  </a:lnTo>
                  <a:lnTo>
                    <a:pt x="249892" y="212407"/>
                  </a:lnTo>
                  <a:lnTo>
                    <a:pt x="287403" y="194377"/>
                  </a:lnTo>
                  <a:lnTo>
                    <a:pt x="327156" y="176975"/>
                  </a:lnTo>
                  <a:lnTo>
                    <a:pt x="369080" y="160228"/>
                  </a:lnTo>
                  <a:lnTo>
                    <a:pt x="413099" y="144160"/>
                  </a:lnTo>
                  <a:lnTo>
                    <a:pt x="459139" y="128798"/>
                  </a:lnTo>
                  <a:lnTo>
                    <a:pt x="507128" y="114168"/>
                  </a:lnTo>
                  <a:lnTo>
                    <a:pt x="556990" y="100295"/>
                  </a:lnTo>
                  <a:lnTo>
                    <a:pt x="608652" y="87204"/>
                  </a:lnTo>
                  <a:lnTo>
                    <a:pt x="662041" y="74922"/>
                  </a:lnTo>
                  <a:lnTo>
                    <a:pt x="717082" y="63475"/>
                  </a:lnTo>
                  <a:lnTo>
                    <a:pt x="773701" y="52888"/>
                  </a:lnTo>
                  <a:lnTo>
                    <a:pt x="831825" y="43187"/>
                  </a:lnTo>
                  <a:lnTo>
                    <a:pt x="891380" y="34398"/>
                  </a:lnTo>
                  <a:lnTo>
                    <a:pt x="952292" y="26546"/>
                  </a:lnTo>
                  <a:lnTo>
                    <a:pt x="1014487" y="19658"/>
                  </a:lnTo>
                  <a:lnTo>
                    <a:pt x="1077890" y="13758"/>
                  </a:lnTo>
                  <a:lnTo>
                    <a:pt x="1142430" y="8874"/>
                  </a:lnTo>
                  <a:lnTo>
                    <a:pt x="1208030" y="5030"/>
                  </a:lnTo>
                  <a:lnTo>
                    <a:pt x="1274618" y="2252"/>
                  </a:lnTo>
                  <a:lnTo>
                    <a:pt x="1342120" y="567"/>
                  </a:lnTo>
                  <a:lnTo>
                    <a:pt x="1410462" y="0"/>
                  </a:lnTo>
                  <a:lnTo>
                    <a:pt x="1478803" y="567"/>
                  </a:lnTo>
                  <a:lnTo>
                    <a:pt x="1546305" y="2252"/>
                  </a:lnTo>
                  <a:lnTo>
                    <a:pt x="1612893" y="5030"/>
                  </a:lnTo>
                  <a:lnTo>
                    <a:pt x="1678493" y="8874"/>
                  </a:lnTo>
                  <a:lnTo>
                    <a:pt x="1743033" y="13758"/>
                  </a:lnTo>
                  <a:lnTo>
                    <a:pt x="1806436" y="19658"/>
                  </a:lnTo>
                  <a:lnTo>
                    <a:pt x="1868631" y="26546"/>
                  </a:lnTo>
                  <a:lnTo>
                    <a:pt x="1929543" y="34398"/>
                  </a:lnTo>
                  <a:lnTo>
                    <a:pt x="1989098" y="43187"/>
                  </a:lnTo>
                  <a:lnTo>
                    <a:pt x="2047222" y="52888"/>
                  </a:lnTo>
                  <a:lnTo>
                    <a:pt x="2103841" y="63475"/>
                  </a:lnTo>
                  <a:lnTo>
                    <a:pt x="2158882" y="74922"/>
                  </a:lnTo>
                  <a:lnTo>
                    <a:pt x="2212271" y="87204"/>
                  </a:lnTo>
                  <a:lnTo>
                    <a:pt x="2263933" y="100295"/>
                  </a:lnTo>
                  <a:lnTo>
                    <a:pt x="2313795" y="114168"/>
                  </a:lnTo>
                  <a:lnTo>
                    <a:pt x="2361784" y="128798"/>
                  </a:lnTo>
                  <a:lnTo>
                    <a:pt x="2407824" y="144160"/>
                  </a:lnTo>
                  <a:lnTo>
                    <a:pt x="2451843" y="160228"/>
                  </a:lnTo>
                  <a:lnTo>
                    <a:pt x="2493767" y="176975"/>
                  </a:lnTo>
                  <a:lnTo>
                    <a:pt x="2533520" y="194377"/>
                  </a:lnTo>
                  <a:lnTo>
                    <a:pt x="2571031" y="212407"/>
                  </a:lnTo>
                  <a:lnTo>
                    <a:pt x="2606225" y="231039"/>
                  </a:lnTo>
                  <a:lnTo>
                    <a:pt x="2669365" y="270009"/>
                  </a:lnTo>
                  <a:lnTo>
                    <a:pt x="2722350" y="311080"/>
                  </a:lnTo>
                  <a:lnTo>
                    <a:pt x="2764590" y="354046"/>
                  </a:lnTo>
                  <a:lnTo>
                    <a:pt x="2795492" y="398700"/>
                  </a:lnTo>
                  <a:lnTo>
                    <a:pt x="2814467" y="444838"/>
                  </a:lnTo>
                  <a:lnTo>
                    <a:pt x="2820923" y="492252"/>
                  </a:lnTo>
                  <a:lnTo>
                    <a:pt x="2819297" y="516102"/>
                  </a:lnTo>
                  <a:lnTo>
                    <a:pt x="2806508" y="562898"/>
                  </a:lnTo>
                  <a:lnTo>
                    <a:pt x="2781495" y="608316"/>
                  </a:lnTo>
                  <a:lnTo>
                    <a:pt x="2744850" y="652150"/>
                  </a:lnTo>
                  <a:lnTo>
                    <a:pt x="2697164" y="694192"/>
                  </a:lnTo>
                  <a:lnTo>
                    <a:pt x="2639027" y="734237"/>
                  </a:lnTo>
                  <a:lnTo>
                    <a:pt x="2571031" y="772079"/>
                  </a:lnTo>
                  <a:lnTo>
                    <a:pt x="2533520" y="790110"/>
                  </a:lnTo>
                  <a:lnTo>
                    <a:pt x="2493767" y="807512"/>
                  </a:lnTo>
                  <a:lnTo>
                    <a:pt x="2451843" y="824260"/>
                  </a:lnTo>
                  <a:lnTo>
                    <a:pt x="2407824" y="840328"/>
                  </a:lnTo>
                  <a:lnTo>
                    <a:pt x="2361784" y="855691"/>
                  </a:lnTo>
                  <a:lnTo>
                    <a:pt x="2313795" y="870323"/>
                  </a:lnTo>
                  <a:lnTo>
                    <a:pt x="2263933" y="884197"/>
                  </a:lnTo>
                  <a:lnTo>
                    <a:pt x="2212271" y="897289"/>
                  </a:lnTo>
                  <a:lnTo>
                    <a:pt x="2158882" y="909571"/>
                  </a:lnTo>
                  <a:lnTo>
                    <a:pt x="2103841" y="921020"/>
                  </a:lnTo>
                  <a:lnTo>
                    <a:pt x="2047222" y="931608"/>
                  </a:lnTo>
                  <a:lnTo>
                    <a:pt x="1989098" y="941310"/>
                  </a:lnTo>
                  <a:lnTo>
                    <a:pt x="1929543" y="950100"/>
                  </a:lnTo>
                  <a:lnTo>
                    <a:pt x="1868631" y="957953"/>
                  </a:lnTo>
                  <a:lnTo>
                    <a:pt x="1806436" y="964842"/>
                  </a:lnTo>
                  <a:lnTo>
                    <a:pt x="1743033" y="970742"/>
                  </a:lnTo>
                  <a:lnTo>
                    <a:pt x="1678493" y="975628"/>
                  </a:lnTo>
                  <a:lnTo>
                    <a:pt x="1612893" y="979472"/>
                  </a:lnTo>
                  <a:lnTo>
                    <a:pt x="1546305" y="982250"/>
                  </a:lnTo>
                  <a:lnTo>
                    <a:pt x="1478803" y="983936"/>
                  </a:lnTo>
                  <a:lnTo>
                    <a:pt x="1410462" y="984504"/>
                  </a:lnTo>
                  <a:lnTo>
                    <a:pt x="1342120" y="983936"/>
                  </a:lnTo>
                  <a:lnTo>
                    <a:pt x="1274618" y="982250"/>
                  </a:lnTo>
                  <a:lnTo>
                    <a:pt x="1208030" y="979472"/>
                  </a:lnTo>
                  <a:lnTo>
                    <a:pt x="1142430" y="975628"/>
                  </a:lnTo>
                  <a:lnTo>
                    <a:pt x="1077890" y="970742"/>
                  </a:lnTo>
                  <a:lnTo>
                    <a:pt x="1014487" y="964842"/>
                  </a:lnTo>
                  <a:lnTo>
                    <a:pt x="952292" y="957953"/>
                  </a:lnTo>
                  <a:lnTo>
                    <a:pt x="891380" y="950100"/>
                  </a:lnTo>
                  <a:lnTo>
                    <a:pt x="831825" y="941310"/>
                  </a:lnTo>
                  <a:lnTo>
                    <a:pt x="773701" y="931608"/>
                  </a:lnTo>
                  <a:lnTo>
                    <a:pt x="717082" y="921020"/>
                  </a:lnTo>
                  <a:lnTo>
                    <a:pt x="662041" y="909571"/>
                  </a:lnTo>
                  <a:lnTo>
                    <a:pt x="608652" y="897289"/>
                  </a:lnTo>
                  <a:lnTo>
                    <a:pt x="556990" y="884197"/>
                  </a:lnTo>
                  <a:lnTo>
                    <a:pt x="507128" y="870323"/>
                  </a:lnTo>
                  <a:lnTo>
                    <a:pt x="459139" y="855691"/>
                  </a:lnTo>
                  <a:lnTo>
                    <a:pt x="413099" y="840328"/>
                  </a:lnTo>
                  <a:lnTo>
                    <a:pt x="369080" y="824260"/>
                  </a:lnTo>
                  <a:lnTo>
                    <a:pt x="327156" y="807512"/>
                  </a:lnTo>
                  <a:lnTo>
                    <a:pt x="287403" y="790110"/>
                  </a:lnTo>
                  <a:lnTo>
                    <a:pt x="249892" y="772079"/>
                  </a:lnTo>
                  <a:lnTo>
                    <a:pt x="214698" y="753447"/>
                  </a:lnTo>
                  <a:lnTo>
                    <a:pt x="151558" y="714477"/>
                  </a:lnTo>
                  <a:lnTo>
                    <a:pt x="98573" y="673408"/>
                  </a:lnTo>
                  <a:lnTo>
                    <a:pt x="56333" y="630444"/>
                  </a:lnTo>
                  <a:lnTo>
                    <a:pt x="25431" y="585792"/>
                  </a:lnTo>
                  <a:lnTo>
                    <a:pt x="6456" y="539660"/>
                  </a:lnTo>
                  <a:lnTo>
                    <a:pt x="0" y="492252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7" name="object 17"/>
          <p:cNvSpPr txBox="1"/>
          <p:nvPr/>
        </p:nvSpPr>
        <p:spPr>
          <a:xfrm>
            <a:off x="7349743" y="5196916"/>
            <a:ext cx="884555" cy="331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г</a:t>
            </a:r>
            <a:r>
              <a:rPr sz="2000" spc="15" dirty="0">
                <a:solidFill>
                  <a:srgbClr val="FFFFFF"/>
                </a:solidFill>
                <a:latin typeface="Times New Roman"/>
                <a:cs typeface="Times New Roman"/>
              </a:rPr>
              <a:t>р</a:t>
            </a:r>
            <a:r>
              <a:rPr sz="2000" spc="10" dirty="0">
                <a:solidFill>
                  <a:srgbClr val="FFFFFF"/>
                </a:solidFill>
                <a:latin typeface="Times New Roman"/>
                <a:cs typeface="Times New Roman"/>
              </a:rPr>
              <a:t>о</a:t>
            </a:r>
            <a:r>
              <a:rPr sz="2000" spc="-100" dirty="0">
                <a:solidFill>
                  <a:srgbClr val="FFFFFF"/>
                </a:solidFill>
                <a:latin typeface="Times New Roman"/>
                <a:cs typeface="Times New Roman"/>
              </a:rPr>
              <a:t>в</a:t>
            </a:r>
            <a:r>
              <a:rPr sz="2000" spc="-90" dirty="0">
                <a:solidFill>
                  <a:srgbClr val="FFFFFF"/>
                </a:solidFill>
                <a:latin typeface="Times New Roman"/>
                <a:cs typeface="Times New Roman"/>
              </a:rPr>
              <a:t>ая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2572194" y="4263516"/>
            <a:ext cx="2773045" cy="1628775"/>
            <a:chOff x="2572194" y="4263516"/>
            <a:chExt cx="2773045" cy="1628775"/>
          </a:xfrm>
        </p:grpSpPr>
        <p:sp>
          <p:nvSpPr>
            <p:cNvPr id="19" name="object 19"/>
            <p:cNvSpPr/>
            <p:nvPr/>
          </p:nvSpPr>
          <p:spPr>
            <a:xfrm>
              <a:off x="2580132" y="4263516"/>
              <a:ext cx="2757170" cy="1621155"/>
            </a:xfrm>
            <a:custGeom>
              <a:avLst/>
              <a:gdLst/>
              <a:ahLst/>
              <a:cxnLst/>
              <a:rect l="l" t="t" r="r" b="b"/>
              <a:pathLst>
                <a:path w="2757170" h="1621154">
                  <a:moveTo>
                    <a:pt x="2653411" y="245745"/>
                  </a:moveTo>
                  <a:lnTo>
                    <a:pt x="2443607" y="0"/>
                  </a:lnTo>
                  <a:lnTo>
                    <a:pt x="2219198" y="191643"/>
                  </a:lnTo>
                  <a:lnTo>
                    <a:pt x="2149221" y="109728"/>
                  </a:lnTo>
                  <a:lnTo>
                    <a:pt x="2119249" y="489458"/>
                  </a:lnTo>
                  <a:lnTo>
                    <a:pt x="2498979" y="519303"/>
                  </a:lnTo>
                  <a:lnTo>
                    <a:pt x="2429002" y="437388"/>
                  </a:lnTo>
                  <a:lnTo>
                    <a:pt x="2653411" y="245745"/>
                  </a:lnTo>
                  <a:close/>
                </a:path>
                <a:path w="2757170" h="1621154">
                  <a:moveTo>
                    <a:pt x="2756916" y="1121537"/>
                  </a:moveTo>
                  <a:lnTo>
                    <a:pt x="2750210" y="1072045"/>
                  </a:lnTo>
                  <a:lnTo>
                    <a:pt x="2730550" y="1023924"/>
                  </a:lnTo>
                  <a:lnTo>
                    <a:pt x="2698546" y="977417"/>
                  </a:lnTo>
                  <a:lnTo>
                    <a:pt x="2654833" y="932738"/>
                  </a:lnTo>
                  <a:lnTo>
                    <a:pt x="2600045" y="890117"/>
                  </a:lnTo>
                  <a:lnTo>
                    <a:pt x="2534818" y="849795"/>
                  </a:lnTo>
                  <a:lnTo>
                    <a:pt x="2498483" y="830567"/>
                  </a:lnTo>
                  <a:lnTo>
                    <a:pt x="2459774" y="811999"/>
                  </a:lnTo>
                  <a:lnTo>
                    <a:pt x="2418778" y="794118"/>
                  </a:lnTo>
                  <a:lnTo>
                    <a:pt x="2375560" y="776947"/>
                  </a:lnTo>
                  <a:lnTo>
                    <a:pt x="2330208" y="760526"/>
                  </a:lnTo>
                  <a:lnTo>
                    <a:pt x="2282799" y="744880"/>
                  </a:lnTo>
                  <a:lnTo>
                    <a:pt x="2233409" y="730034"/>
                  </a:lnTo>
                  <a:lnTo>
                    <a:pt x="2182114" y="716013"/>
                  </a:lnTo>
                  <a:lnTo>
                    <a:pt x="2129002" y="702856"/>
                  </a:lnTo>
                  <a:lnTo>
                    <a:pt x="2074164" y="690587"/>
                  </a:lnTo>
                  <a:lnTo>
                    <a:pt x="2017649" y="679234"/>
                  </a:lnTo>
                  <a:lnTo>
                    <a:pt x="1959546" y="668832"/>
                  </a:lnTo>
                  <a:lnTo>
                    <a:pt x="1899945" y="659396"/>
                  </a:lnTo>
                  <a:lnTo>
                    <a:pt x="1838921" y="650963"/>
                  </a:lnTo>
                  <a:lnTo>
                    <a:pt x="1776539" y="643572"/>
                  </a:lnTo>
                  <a:lnTo>
                    <a:pt x="1712899" y="637235"/>
                  </a:lnTo>
                  <a:lnTo>
                    <a:pt x="1648079" y="631977"/>
                  </a:lnTo>
                  <a:lnTo>
                    <a:pt x="1582140" y="627849"/>
                  </a:lnTo>
                  <a:lnTo>
                    <a:pt x="1515160" y="624852"/>
                  </a:lnTo>
                  <a:lnTo>
                    <a:pt x="1447241" y="623049"/>
                  </a:lnTo>
                  <a:lnTo>
                    <a:pt x="1378458" y="622427"/>
                  </a:lnTo>
                  <a:lnTo>
                    <a:pt x="1309662" y="623049"/>
                  </a:lnTo>
                  <a:lnTo>
                    <a:pt x="1241742" y="624852"/>
                  </a:lnTo>
                  <a:lnTo>
                    <a:pt x="1174762" y="627849"/>
                  </a:lnTo>
                  <a:lnTo>
                    <a:pt x="1108824" y="631977"/>
                  </a:lnTo>
                  <a:lnTo>
                    <a:pt x="1044003" y="637235"/>
                  </a:lnTo>
                  <a:lnTo>
                    <a:pt x="980363" y="643572"/>
                  </a:lnTo>
                  <a:lnTo>
                    <a:pt x="917981" y="650963"/>
                  </a:lnTo>
                  <a:lnTo>
                    <a:pt x="856957" y="659396"/>
                  </a:lnTo>
                  <a:lnTo>
                    <a:pt x="797356" y="668832"/>
                  </a:lnTo>
                  <a:lnTo>
                    <a:pt x="739254" y="679234"/>
                  </a:lnTo>
                  <a:lnTo>
                    <a:pt x="682752" y="690587"/>
                  </a:lnTo>
                  <a:lnTo>
                    <a:pt x="627900" y="702856"/>
                  </a:lnTo>
                  <a:lnTo>
                    <a:pt x="574789" y="716013"/>
                  </a:lnTo>
                  <a:lnTo>
                    <a:pt x="523494" y="730034"/>
                  </a:lnTo>
                  <a:lnTo>
                    <a:pt x="474103" y="744880"/>
                  </a:lnTo>
                  <a:lnTo>
                    <a:pt x="426694" y="760526"/>
                  </a:lnTo>
                  <a:lnTo>
                    <a:pt x="381342" y="776947"/>
                  </a:lnTo>
                  <a:lnTo>
                    <a:pt x="338124" y="794118"/>
                  </a:lnTo>
                  <a:lnTo>
                    <a:pt x="297129" y="811999"/>
                  </a:lnTo>
                  <a:lnTo>
                    <a:pt x="258419" y="830567"/>
                  </a:lnTo>
                  <a:lnTo>
                    <a:pt x="222084" y="849795"/>
                  </a:lnTo>
                  <a:lnTo>
                    <a:pt x="188214" y="869657"/>
                  </a:lnTo>
                  <a:lnTo>
                    <a:pt x="128117" y="911161"/>
                  </a:lnTo>
                  <a:lnTo>
                    <a:pt x="78790" y="954836"/>
                  </a:lnTo>
                  <a:lnTo>
                    <a:pt x="40855" y="1000455"/>
                  </a:lnTo>
                  <a:lnTo>
                    <a:pt x="14935" y="1047800"/>
                  </a:lnTo>
                  <a:lnTo>
                    <a:pt x="1676" y="1096632"/>
                  </a:lnTo>
                  <a:lnTo>
                    <a:pt x="0" y="1121537"/>
                  </a:lnTo>
                  <a:lnTo>
                    <a:pt x="1676" y="1146454"/>
                  </a:lnTo>
                  <a:lnTo>
                    <a:pt x="14935" y="1195298"/>
                  </a:lnTo>
                  <a:lnTo>
                    <a:pt x="40855" y="1242644"/>
                  </a:lnTo>
                  <a:lnTo>
                    <a:pt x="78790" y="1288275"/>
                  </a:lnTo>
                  <a:lnTo>
                    <a:pt x="128117" y="1331950"/>
                  </a:lnTo>
                  <a:lnTo>
                    <a:pt x="188201" y="1373454"/>
                  </a:lnTo>
                  <a:lnTo>
                    <a:pt x="222084" y="1393317"/>
                  </a:lnTo>
                  <a:lnTo>
                    <a:pt x="258419" y="1412544"/>
                  </a:lnTo>
                  <a:lnTo>
                    <a:pt x="297129" y="1431112"/>
                  </a:lnTo>
                  <a:lnTo>
                    <a:pt x="338124" y="1448993"/>
                  </a:lnTo>
                  <a:lnTo>
                    <a:pt x="381342" y="1466164"/>
                  </a:lnTo>
                  <a:lnTo>
                    <a:pt x="426694" y="1482585"/>
                  </a:lnTo>
                  <a:lnTo>
                    <a:pt x="474103" y="1498231"/>
                  </a:lnTo>
                  <a:lnTo>
                    <a:pt x="523494" y="1513078"/>
                  </a:lnTo>
                  <a:lnTo>
                    <a:pt x="574789" y="1527086"/>
                  </a:lnTo>
                  <a:lnTo>
                    <a:pt x="627900" y="1540243"/>
                  </a:lnTo>
                  <a:lnTo>
                    <a:pt x="682739" y="1552511"/>
                  </a:lnTo>
                  <a:lnTo>
                    <a:pt x="739254" y="1563865"/>
                  </a:lnTo>
                  <a:lnTo>
                    <a:pt x="797356" y="1574266"/>
                  </a:lnTo>
                  <a:lnTo>
                    <a:pt x="856957" y="1583690"/>
                  </a:lnTo>
                  <a:lnTo>
                    <a:pt x="917981" y="1592122"/>
                  </a:lnTo>
                  <a:lnTo>
                    <a:pt x="980363" y="1599526"/>
                  </a:lnTo>
                  <a:lnTo>
                    <a:pt x="1044003" y="1605864"/>
                  </a:lnTo>
                  <a:lnTo>
                    <a:pt x="1108824" y="1611109"/>
                  </a:lnTo>
                  <a:lnTo>
                    <a:pt x="1174762" y="1615236"/>
                  </a:lnTo>
                  <a:lnTo>
                    <a:pt x="1241742" y="1618234"/>
                  </a:lnTo>
                  <a:lnTo>
                    <a:pt x="1309662" y="1620037"/>
                  </a:lnTo>
                  <a:lnTo>
                    <a:pt x="1378458" y="1620647"/>
                  </a:lnTo>
                  <a:lnTo>
                    <a:pt x="1447241" y="1620037"/>
                  </a:lnTo>
                  <a:lnTo>
                    <a:pt x="1515160" y="1618234"/>
                  </a:lnTo>
                  <a:lnTo>
                    <a:pt x="1582140" y="1615236"/>
                  </a:lnTo>
                  <a:lnTo>
                    <a:pt x="1648079" y="1611109"/>
                  </a:lnTo>
                  <a:lnTo>
                    <a:pt x="1712899" y="1605864"/>
                  </a:lnTo>
                  <a:lnTo>
                    <a:pt x="1776539" y="1599526"/>
                  </a:lnTo>
                  <a:lnTo>
                    <a:pt x="1838921" y="1592122"/>
                  </a:lnTo>
                  <a:lnTo>
                    <a:pt x="1899945" y="1583690"/>
                  </a:lnTo>
                  <a:lnTo>
                    <a:pt x="1959546" y="1574266"/>
                  </a:lnTo>
                  <a:lnTo>
                    <a:pt x="2017649" y="1563865"/>
                  </a:lnTo>
                  <a:lnTo>
                    <a:pt x="2074151" y="1552511"/>
                  </a:lnTo>
                  <a:lnTo>
                    <a:pt x="2129002" y="1540243"/>
                  </a:lnTo>
                  <a:lnTo>
                    <a:pt x="2182114" y="1527086"/>
                  </a:lnTo>
                  <a:lnTo>
                    <a:pt x="2233409" y="1513078"/>
                  </a:lnTo>
                  <a:lnTo>
                    <a:pt x="2282799" y="1498231"/>
                  </a:lnTo>
                  <a:lnTo>
                    <a:pt x="2330208" y="1482585"/>
                  </a:lnTo>
                  <a:lnTo>
                    <a:pt x="2375560" y="1466164"/>
                  </a:lnTo>
                  <a:lnTo>
                    <a:pt x="2418778" y="1448993"/>
                  </a:lnTo>
                  <a:lnTo>
                    <a:pt x="2459774" y="1431112"/>
                  </a:lnTo>
                  <a:lnTo>
                    <a:pt x="2498483" y="1412544"/>
                  </a:lnTo>
                  <a:lnTo>
                    <a:pt x="2534818" y="1393317"/>
                  </a:lnTo>
                  <a:lnTo>
                    <a:pt x="2568702" y="1373454"/>
                  </a:lnTo>
                  <a:lnTo>
                    <a:pt x="2628785" y="1331950"/>
                  </a:lnTo>
                  <a:lnTo>
                    <a:pt x="2678112" y="1288275"/>
                  </a:lnTo>
                  <a:lnTo>
                    <a:pt x="2716047" y="1242644"/>
                  </a:lnTo>
                  <a:lnTo>
                    <a:pt x="2741968" y="1195298"/>
                  </a:lnTo>
                  <a:lnTo>
                    <a:pt x="2755227" y="1146454"/>
                  </a:lnTo>
                  <a:lnTo>
                    <a:pt x="2756916" y="1121537"/>
                  </a:lnTo>
                  <a:close/>
                </a:path>
              </a:pathLst>
            </a:custGeom>
            <a:solidFill>
              <a:srgbClr val="DDA43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0" name="object 20"/>
            <p:cNvSpPr/>
            <p:nvPr/>
          </p:nvSpPr>
          <p:spPr>
            <a:xfrm>
              <a:off x="2580132" y="4885943"/>
              <a:ext cx="2757170" cy="998219"/>
            </a:xfrm>
            <a:custGeom>
              <a:avLst/>
              <a:gdLst/>
              <a:ahLst/>
              <a:cxnLst/>
              <a:rect l="l" t="t" r="r" b="b"/>
              <a:pathLst>
                <a:path w="2757170" h="998220">
                  <a:moveTo>
                    <a:pt x="0" y="499109"/>
                  </a:moveTo>
                  <a:lnTo>
                    <a:pt x="6695" y="449614"/>
                  </a:lnTo>
                  <a:lnTo>
                    <a:pt x="26362" y="401495"/>
                  </a:lnTo>
                  <a:lnTo>
                    <a:pt x="58367" y="354982"/>
                  </a:lnTo>
                  <a:lnTo>
                    <a:pt x="102079" y="310303"/>
                  </a:lnTo>
                  <a:lnTo>
                    <a:pt x="156865" y="267688"/>
                  </a:lnTo>
                  <a:lnTo>
                    <a:pt x="222094" y="227366"/>
                  </a:lnTo>
                  <a:lnTo>
                    <a:pt x="258426" y="208136"/>
                  </a:lnTo>
                  <a:lnTo>
                    <a:pt x="297133" y="189565"/>
                  </a:lnTo>
                  <a:lnTo>
                    <a:pt x="338133" y="171681"/>
                  </a:lnTo>
                  <a:lnTo>
                    <a:pt x="381350" y="154514"/>
                  </a:lnTo>
                  <a:lnTo>
                    <a:pt x="426703" y="138092"/>
                  </a:lnTo>
                  <a:lnTo>
                    <a:pt x="474113" y="122443"/>
                  </a:lnTo>
                  <a:lnTo>
                    <a:pt x="523503" y="107597"/>
                  </a:lnTo>
                  <a:lnTo>
                    <a:pt x="574791" y="93581"/>
                  </a:lnTo>
                  <a:lnTo>
                    <a:pt x="627901" y="80425"/>
                  </a:lnTo>
                  <a:lnTo>
                    <a:pt x="682752" y="68156"/>
                  </a:lnTo>
                  <a:lnTo>
                    <a:pt x="739265" y="56804"/>
                  </a:lnTo>
                  <a:lnTo>
                    <a:pt x="797362" y="46398"/>
                  </a:lnTo>
                  <a:lnTo>
                    <a:pt x="856963" y="36965"/>
                  </a:lnTo>
                  <a:lnTo>
                    <a:pt x="917990" y="28535"/>
                  </a:lnTo>
                  <a:lnTo>
                    <a:pt x="980364" y="21136"/>
                  </a:lnTo>
                  <a:lnTo>
                    <a:pt x="1044005" y="14797"/>
                  </a:lnTo>
                  <a:lnTo>
                    <a:pt x="1108834" y="9546"/>
                  </a:lnTo>
                  <a:lnTo>
                    <a:pt x="1174773" y="5413"/>
                  </a:lnTo>
                  <a:lnTo>
                    <a:pt x="1241743" y="2424"/>
                  </a:lnTo>
                  <a:lnTo>
                    <a:pt x="1309664" y="610"/>
                  </a:lnTo>
                  <a:lnTo>
                    <a:pt x="1378458" y="0"/>
                  </a:lnTo>
                  <a:lnTo>
                    <a:pt x="1447251" y="610"/>
                  </a:lnTo>
                  <a:lnTo>
                    <a:pt x="1515172" y="2424"/>
                  </a:lnTo>
                  <a:lnTo>
                    <a:pt x="1582142" y="5413"/>
                  </a:lnTo>
                  <a:lnTo>
                    <a:pt x="1648081" y="9546"/>
                  </a:lnTo>
                  <a:lnTo>
                    <a:pt x="1712910" y="14797"/>
                  </a:lnTo>
                  <a:lnTo>
                    <a:pt x="1776551" y="21136"/>
                  </a:lnTo>
                  <a:lnTo>
                    <a:pt x="1838925" y="28535"/>
                  </a:lnTo>
                  <a:lnTo>
                    <a:pt x="1899952" y="36965"/>
                  </a:lnTo>
                  <a:lnTo>
                    <a:pt x="1959553" y="46398"/>
                  </a:lnTo>
                  <a:lnTo>
                    <a:pt x="2017650" y="56804"/>
                  </a:lnTo>
                  <a:lnTo>
                    <a:pt x="2074164" y="68156"/>
                  </a:lnTo>
                  <a:lnTo>
                    <a:pt x="2129014" y="80425"/>
                  </a:lnTo>
                  <a:lnTo>
                    <a:pt x="2182124" y="93581"/>
                  </a:lnTo>
                  <a:lnTo>
                    <a:pt x="2233412" y="107597"/>
                  </a:lnTo>
                  <a:lnTo>
                    <a:pt x="2282802" y="122443"/>
                  </a:lnTo>
                  <a:lnTo>
                    <a:pt x="2330212" y="138092"/>
                  </a:lnTo>
                  <a:lnTo>
                    <a:pt x="2375565" y="154514"/>
                  </a:lnTo>
                  <a:lnTo>
                    <a:pt x="2418782" y="171681"/>
                  </a:lnTo>
                  <a:lnTo>
                    <a:pt x="2459782" y="189565"/>
                  </a:lnTo>
                  <a:lnTo>
                    <a:pt x="2498489" y="208136"/>
                  </a:lnTo>
                  <a:lnTo>
                    <a:pt x="2534821" y="227366"/>
                  </a:lnTo>
                  <a:lnTo>
                    <a:pt x="2568702" y="247226"/>
                  </a:lnTo>
                  <a:lnTo>
                    <a:pt x="2628788" y="288724"/>
                  </a:lnTo>
                  <a:lnTo>
                    <a:pt x="2678116" y="332399"/>
                  </a:lnTo>
                  <a:lnTo>
                    <a:pt x="2716053" y="378024"/>
                  </a:lnTo>
                  <a:lnTo>
                    <a:pt x="2741968" y="425368"/>
                  </a:lnTo>
                  <a:lnTo>
                    <a:pt x="2755228" y="474204"/>
                  </a:lnTo>
                  <a:lnTo>
                    <a:pt x="2756916" y="499109"/>
                  </a:lnTo>
                  <a:lnTo>
                    <a:pt x="2755228" y="524020"/>
                  </a:lnTo>
                  <a:lnTo>
                    <a:pt x="2741968" y="572865"/>
                  </a:lnTo>
                  <a:lnTo>
                    <a:pt x="2716053" y="620216"/>
                  </a:lnTo>
                  <a:lnTo>
                    <a:pt x="2678116" y="665845"/>
                  </a:lnTo>
                  <a:lnTo>
                    <a:pt x="2628788" y="709523"/>
                  </a:lnTo>
                  <a:lnTo>
                    <a:pt x="2568702" y="751021"/>
                  </a:lnTo>
                  <a:lnTo>
                    <a:pt x="2534821" y="770881"/>
                  </a:lnTo>
                  <a:lnTo>
                    <a:pt x="2498489" y="790111"/>
                  </a:lnTo>
                  <a:lnTo>
                    <a:pt x="2459782" y="808681"/>
                  </a:lnTo>
                  <a:lnTo>
                    <a:pt x="2418782" y="826563"/>
                  </a:lnTo>
                  <a:lnTo>
                    <a:pt x="2375565" y="843729"/>
                  </a:lnTo>
                  <a:lnTo>
                    <a:pt x="2330212" y="860150"/>
                  </a:lnTo>
                  <a:lnTo>
                    <a:pt x="2282802" y="875797"/>
                  </a:lnTo>
                  <a:lnTo>
                    <a:pt x="2233412" y="890642"/>
                  </a:lnTo>
                  <a:lnTo>
                    <a:pt x="2182124" y="904656"/>
                  </a:lnTo>
                  <a:lnTo>
                    <a:pt x="2129014" y="917810"/>
                  </a:lnTo>
                  <a:lnTo>
                    <a:pt x="2074163" y="930077"/>
                  </a:lnTo>
                  <a:lnTo>
                    <a:pt x="2017650" y="941427"/>
                  </a:lnTo>
                  <a:lnTo>
                    <a:pt x="1959553" y="951831"/>
                  </a:lnTo>
                  <a:lnTo>
                    <a:pt x="1899952" y="961262"/>
                  </a:lnTo>
                  <a:lnTo>
                    <a:pt x="1838925" y="969691"/>
                  </a:lnTo>
                  <a:lnTo>
                    <a:pt x="1776551" y="977088"/>
                  </a:lnTo>
                  <a:lnTo>
                    <a:pt x="1712910" y="983426"/>
                  </a:lnTo>
                  <a:lnTo>
                    <a:pt x="1648081" y="988675"/>
                  </a:lnTo>
                  <a:lnTo>
                    <a:pt x="1582142" y="992808"/>
                  </a:lnTo>
                  <a:lnTo>
                    <a:pt x="1515172" y="995795"/>
                  </a:lnTo>
                  <a:lnTo>
                    <a:pt x="1447251" y="997609"/>
                  </a:lnTo>
                  <a:lnTo>
                    <a:pt x="1378458" y="998219"/>
                  </a:lnTo>
                  <a:lnTo>
                    <a:pt x="1309664" y="997609"/>
                  </a:lnTo>
                  <a:lnTo>
                    <a:pt x="1241743" y="995795"/>
                  </a:lnTo>
                  <a:lnTo>
                    <a:pt x="1174773" y="992808"/>
                  </a:lnTo>
                  <a:lnTo>
                    <a:pt x="1108834" y="988675"/>
                  </a:lnTo>
                  <a:lnTo>
                    <a:pt x="1044005" y="983426"/>
                  </a:lnTo>
                  <a:lnTo>
                    <a:pt x="980364" y="977088"/>
                  </a:lnTo>
                  <a:lnTo>
                    <a:pt x="917990" y="969691"/>
                  </a:lnTo>
                  <a:lnTo>
                    <a:pt x="856963" y="961262"/>
                  </a:lnTo>
                  <a:lnTo>
                    <a:pt x="797362" y="951831"/>
                  </a:lnTo>
                  <a:lnTo>
                    <a:pt x="739265" y="941427"/>
                  </a:lnTo>
                  <a:lnTo>
                    <a:pt x="682751" y="930077"/>
                  </a:lnTo>
                  <a:lnTo>
                    <a:pt x="627901" y="917810"/>
                  </a:lnTo>
                  <a:lnTo>
                    <a:pt x="574791" y="904656"/>
                  </a:lnTo>
                  <a:lnTo>
                    <a:pt x="523503" y="890642"/>
                  </a:lnTo>
                  <a:lnTo>
                    <a:pt x="474113" y="875797"/>
                  </a:lnTo>
                  <a:lnTo>
                    <a:pt x="426703" y="860150"/>
                  </a:lnTo>
                  <a:lnTo>
                    <a:pt x="381350" y="843729"/>
                  </a:lnTo>
                  <a:lnTo>
                    <a:pt x="338133" y="826563"/>
                  </a:lnTo>
                  <a:lnTo>
                    <a:pt x="297133" y="808681"/>
                  </a:lnTo>
                  <a:lnTo>
                    <a:pt x="258426" y="790111"/>
                  </a:lnTo>
                  <a:lnTo>
                    <a:pt x="222094" y="770881"/>
                  </a:lnTo>
                  <a:lnTo>
                    <a:pt x="188213" y="751021"/>
                  </a:lnTo>
                  <a:lnTo>
                    <a:pt x="128127" y="709523"/>
                  </a:lnTo>
                  <a:lnTo>
                    <a:pt x="78799" y="665845"/>
                  </a:lnTo>
                  <a:lnTo>
                    <a:pt x="40862" y="620216"/>
                  </a:lnTo>
                  <a:lnTo>
                    <a:pt x="14947" y="572865"/>
                  </a:lnTo>
                  <a:lnTo>
                    <a:pt x="1687" y="524020"/>
                  </a:lnTo>
                  <a:lnTo>
                    <a:pt x="0" y="499109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1" name="object 21"/>
          <p:cNvSpPr txBox="1"/>
          <p:nvPr/>
        </p:nvSpPr>
        <p:spPr>
          <a:xfrm>
            <a:off x="3305047" y="5054600"/>
            <a:ext cx="1306195" cy="5873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" algn="ctr">
              <a:lnSpc>
                <a:spcPts val="2210"/>
              </a:lnSpc>
              <a:spcBef>
                <a:spcPts val="100"/>
              </a:spcBef>
            </a:pP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Зеленая</a:t>
            </a:r>
            <a:endParaRPr sz="2000">
              <a:latin typeface="Times New Roman"/>
              <a:cs typeface="Times New Roman"/>
            </a:endParaRPr>
          </a:p>
          <a:p>
            <a:pPr algn="ctr">
              <a:lnSpc>
                <a:spcPts val="2210"/>
              </a:lnSpc>
            </a:pP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(природная)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1508442" y="2127186"/>
            <a:ext cx="3250565" cy="1242695"/>
            <a:chOff x="1508442" y="2127186"/>
            <a:chExt cx="3250565" cy="1242695"/>
          </a:xfrm>
        </p:grpSpPr>
        <p:sp>
          <p:nvSpPr>
            <p:cNvPr id="23" name="object 23"/>
            <p:cNvSpPr/>
            <p:nvPr/>
          </p:nvSpPr>
          <p:spPr>
            <a:xfrm>
              <a:off x="1516380" y="2135123"/>
              <a:ext cx="3242310" cy="1235075"/>
            </a:xfrm>
            <a:custGeom>
              <a:avLst/>
              <a:gdLst/>
              <a:ahLst/>
              <a:cxnLst/>
              <a:rect l="l" t="t" r="r" b="b"/>
              <a:pathLst>
                <a:path w="3242310" h="1235075">
                  <a:moveTo>
                    <a:pt x="2700528" y="486918"/>
                  </a:moveTo>
                  <a:lnTo>
                    <a:pt x="2693962" y="438632"/>
                  </a:lnTo>
                  <a:lnTo>
                    <a:pt x="2674696" y="391693"/>
                  </a:lnTo>
                  <a:lnTo>
                    <a:pt x="2643352" y="346316"/>
                  </a:lnTo>
                  <a:lnTo>
                    <a:pt x="2600541" y="302729"/>
                  </a:lnTo>
                  <a:lnTo>
                    <a:pt x="2546883" y="261150"/>
                  </a:lnTo>
                  <a:lnTo>
                    <a:pt x="2482989" y="221818"/>
                  </a:lnTo>
                  <a:lnTo>
                    <a:pt x="2447404" y="203060"/>
                  </a:lnTo>
                  <a:lnTo>
                    <a:pt x="2409494" y="184937"/>
                  </a:lnTo>
                  <a:lnTo>
                    <a:pt x="2369324" y="167500"/>
                  </a:lnTo>
                  <a:lnTo>
                    <a:pt x="2326995" y="150749"/>
                  </a:lnTo>
                  <a:lnTo>
                    <a:pt x="2282571" y="134721"/>
                  </a:lnTo>
                  <a:lnTo>
                    <a:pt x="2236139" y="119456"/>
                  </a:lnTo>
                  <a:lnTo>
                    <a:pt x="2187752" y="104978"/>
                  </a:lnTo>
                  <a:lnTo>
                    <a:pt x="2137524" y="91300"/>
                  </a:lnTo>
                  <a:lnTo>
                    <a:pt x="2085492" y="78460"/>
                  </a:lnTo>
                  <a:lnTo>
                    <a:pt x="2031771" y="66497"/>
                  </a:lnTo>
                  <a:lnTo>
                    <a:pt x="1976412" y="55422"/>
                  </a:lnTo>
                  <a:lnTo>
                    <a:pt x="1919503" y="45275"/>
                  </a:lnTo>
                  <a:lnTo>
                    <a:pt x="1861121" y="36068"/>
                  </a:lnTo>
                  <a:lnTo>
                    <a:pt x="1801342" y="27851"/>
                  </a:lnTo>
                  <a:lnTo>
                    <a:pt x="1740242" y="20624"/>
                  </a:lnTo>
                  <a:lnTo>
                    <a:pt x="1677898" y="14439"/>
                  </a:lnTo>
                  <a:lnTo>
                    <a:pt x="1614385" y="9321"/>
                  </a:lnTo>
                  <a:lnTo>
                    <a:pt x="1549793" y="5283"/>
                  </a:lnTo>
                  <a:lnTo>
                    <a:pt x="1484185" y="2374"/>
                  </a:lnTo>
                  <a:lnTo>
                    <a:pt x="1417650" y="596"/>
                  </a:lnTo>
                  <a:lnTo>
                    <a:pt x="1350264" y="0"/>
                  </a:lnTo>
                  <a:lnTo>
                    <a:pt x="1282865" y="596"/>
                  </a:lnTo>
                  <a:lnTo>
                    <a:pt x="1216329" y="2374"/>
                  </a:lnTo>
                  <a:lnTo>
                    <a:pt x="1150721" y="5283"/>
                  </a:lnTo>
                  <a:lnTo>
                    <a:pt x="1086129" y="9321"/>
                  </a:lnTo>
                  <a:lnTo>
                    <a:pt x="1022616" y="14439"/>
                  </a:lnTo>
                  <a:lnTo>
                    <a:pt x="960272" y="20624"/>
                  </a:lnTo>
                  <a:lnTo>
                    <a:pt x="899172" y="27851"/>
                  </a:lnTo>
                  <a:lnTo>
                    <a:pt x="839393" y="36068"/>
                  </a:lnTo>
                  <a:lnTo>
                    <a:pt x="781011" y="45275"/>
                  </a:lnTo>
                  <a:lnTo>
                    <a:pt x="724103" y="55422"/>
                  </a:lnTo>
                  <a:lnTo>
                    <a:pt x="668743" y="66497"/>
                  </a:lnTo>
                  <a:lnTo>
                    <a:pt x="615022" y="78460"/>
                  </a:lnTo>
                  <a:lnTo>
                    <a:pt x="562991" y="91300"/>
                  </a:lnTo>
                  <a:lnTo>
                    <a:pt x="512762" y="104978"/>
                  </a:lnTo>
                  <a:lnTo>
                    <a:pt x="464375" y="119456"/>
                  </a:lnTo>
                  <a:lnTo>
                    <a:pt x="417944" y="134721"/>
                  </a:lnTo>
                  <a:lnTo>
                    <a:pt x="373519" y="150749"/>
                  </a:lnTo>
                  <a:lnTo>
                    <a:pt x="331190" y="167500"/>
                  </a:lnTo>
                  <a:lnTo>
                    <a:pt x="291020" y="184937"/>
                  </a:lnTo>
                  <a:lnTo>
                    <a:pt x="253111" y="203060"/>
                  </a:lnTo>
                  <a:lnTo>
                    <a:pt x="217525" y="221818"/>
                  </a:lnTo>
                  <a:lnTo>
                    <a:pt x="184340" y="241198"/>
                  </a:lnTo>
                  <a:lnTo>
                    <a:pt x="125488" y="281673"/>
                  </a:lnTo>
                  <a:lnTo>
                    <a:pt x="77177" y="324281"/>
                  </a:lnTo>
                  <a:lnTo>
                    <a:pt x="40017" y="368795"/>
                  </a:lnTo>
                  <a:lnTo>
                    <a:pt x="14630" y="414985"/>
                  </a:lnTo>
                  <a:lnTo>
                    <a:pt x="1651" y="462622"/>
                  </a:lnTo>
                  <a:lnTo>
                    <a:pt x="0" y="486918"/>
                  </a:lnTo>
                  <a:lnTo>
                    <a:pt x="1651" y="511225"/>
                  </a:lnTo>
                  <a:lnTo>
                    <a:pt x="14630" y="558863"/>
                  </a:lnTo>
                  <a:lnTo>
                    <a:pt x="40017" y="605053"/>
                  </a:lnTo>
                  <a:lnTo>
                    <a:pt x="77177" y="649566"/>
                  </a:lnTo>
                  <a:lnTo>
                    <a:pt x="125488" y="692175"/>
                  </a:lnTo>
                  <a:lnTo>
                    <a:pt x="184340" y="732650"/>
                  </a:lnTo>
                  <a:lnTo>
                    <a:pt x="217525" y="752030"/>
                  </a:lnTo>
                  <a:lnTo>
                    <a:pt x="253111" y="770788"/>
                  </a:lnTo>
                  <a:lnTo>
                    <a:pt x="291020" y="788911"/>
                  </a:lnTo>
                  <a:lnTo>
                    <a:pt x="331190" y="806348"/>
                  </a:lnTo>
                  <a:lnTo>
                    <a:pt x="373519" y="823099"/>
                  </a:lnTo>
                  <a:lnTo>
                    <a:pt x="417944" y="839127"/>
                  </a:lnTo>
                  <a:lnTo>
                    <a:pt x="464375" y="854392"/>
                  </a:lnTo>
                  <a:lnTo>
                    <a:pt x="512762" y="868870"/>
                  </a:lnTo>
                  <a:lnTo>
                    <a:pt x="562991" y="882548"/>
                  </a:lnTo>
                  <a:lnTo>
                    <a:pt x="615022" y="895388"/>
                  </a:lnTo>
                  <a:lnTo>
                    <a:pt x="668743" y="907351"/>
                  </a:lnTo>
                  <a:lnTo>
                    <a:pt x="724103" y="918425"/>
                  </a:lnTo>
                  <a:lnTo>
                    <a:pt x="781011" y="928573"/>
                  </a:lnTo>
                  <a:lnTo>
                    <a:pt x="839393" y="937780"/>
                  </a:lnTo>
                  <a:lnTo>
                    <a:pt x="899172" y="945997"/>
                  </a:lnTo>
                  <a:lnTo>
                    <a:pt x="960272" y="953223"/>
                  </a:lnTo>
                  <a:lnTo>
                    <a:pt x="1022616" y="959408"/>
                  </a:lnTo>
                  <a:lnTo>
                    <a:pt x="1086129" y="964526"/>
                  </a:lnTo>
                  <a:lnTo>
                    <a:pt x="1150721" y="968565"/>
                  </a:lnTo>
                  <a:lnTo>
                    <a:pt x="1216329" y="971473"/>
                  </a:lnTo>
                  <a:lnTo>
                    <a:pt x="1282865" y="973251"/>
                  </a:lnTo>
                  <a:lnTo>
                    <a:pt x="1350264" y="973836"/>
                  </a:lnTo>
                  <a:lnTo>
                    <a:pt x="1417650" y="973251"/>
                  </a:lnTo>
                  <a:lnTo>
                    <a:pt x="1484185" y="971473"/>
                  </a:lnTo>
                  <a:lnTo>
                    <a:pt x="1549793" y="968565"/>
                  </a:lnTo>
                  <a:lnTo>
                    <a:pt x="1614385" y="964526"/>
                  </a:lnTo>
                  <a:lnTo>
                    <a:pt x="1677898" y="959408"/>
                  </a:lnTo>
                  <a:lnTo>
                    <a:pt x="1740242" y="953223"/>
                  </a:lnTo>
                  <a:lnTo>
                    <a:pt x="1801342" y="945997"/>
                  </a:lnTo>
                  <a:lnTo>
                    <a:pt x="1861121" y="937780"/>
                  </a:lnTo>
                  <a:lnTo>
                    <a:pt x="1919503" y="928573"/>
                  </a:lnTo>
                  <a:lnTo>
                    <a:pt x="1976412" y="918425"/>
                  </a:lnTo>
                  <a:lnTo>
                    <a:pt x="2031771" y="907351"/>
                  </a:lnTo>
                  <a:lnTo>
                    <a:pt x="2085492" y="895388"/>
                  </a:lnTo>
                  <a:lnTo>
                    <a:pt x="2137524" y="882548"/>
                  </a:lnTo>
                  <a:lnTo>
                    <a:pt x="2187752" y="868870"/>
                  </a:lnTo>
                  <a:lnTo>
                    <a:pt x="2236139" y="854392"/>
                  </a:lnTo>
                  <a:lnTo>
                    <a:pt x="2282571" y="839127"/>
                  </a:lnTo>
                  <a:lnTo>
                    <a:pt x="2326995" y="823099"/>
                  </a:lnTo>
                  <a:lnTo>
                    <a:pt x="2369324" y="806348"/>
                  </a:lnTo>
                  <a:lnTo>
                    <a:pt x="2409494" y="788911"/>
                  </a:lnTo>
                  <a:lnTo>
                    <a:pt x="2447404" y="770788"/>
                  </a:lnTo>
                  <a:lnTo>
                    <a:pt x="2482989" y="752030"/>
                  </a:lnTo>
                  <a:lnTo>
                    <a:pt x="2516174" y="732650"/>
                  </a:lnTo>
                  <a:lnTo>
                    <a:pt x="2575026" y="692175"/>
                  </a:lnTo>
                  <a:lnTo>
                    <a:pt x="2623337" y="649566"/>
                  </a:lnTo>
                  <a:lnTo>
                    <a:pt x="2660497" y="605053"/>
                  </a:lnTo>
                  <a:lnTo>
                    <a:pt x="2685885" y="558863"/>
                  </a:lnTo>
                  <a:lnTo>
                    <a:pt x="2698864" y="511225"/>
                  </a:lnTo>
                  <a:lnTo>
                    <a:pt x="2700528" y="486918"/>
                  </a:lnTo>
                  <a:close/>
                </a:path>
                <a:path w="3242310" h="1235075">
                  <a:moveTo>
                    <a:pt x="3242056" y="923798"/>
                  </a:moveTo>
                  <a:lnTo>
                    <a:pt x="2932049" y="824357"/>
                  </a:lnTo>
                  <a:lnTo>
                    <a:pt x="2964942" y="721741"/>
                  </a:lnTo>
                  <a:lnTo>
                    <a:pt x="2626233" y="895858"/>
                  </a:lnTo>
                  <a:lnTo>
                    <a:pt x="2800350" y="1234567"/>
                  </a:lnTo>
                  <a:lnTo>
                    <a:pt x="2833243" y="1132078"/>
                  </a:lnTo>
                  <a:lnTo>
                    <a:pt x="3143377" y="1231519"/>
                  </a:lnTo>
                  <a:lnTo>
                    <a:pt x="3242056" y="923798"/>
                  </a:lnTo>
                  <a:close/>
                </a:path>
              </a:pathLst>
            </a:custGeom>
            <a:solidFill>
              <a:srgbClr val="DEB340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4" name="object 24"/>
            <p:cNvSpPr/>
            <p:nvPr/>
          </p:nvSpPr>
          <p:spPr>
            <a:xfrm>
              <a:off x="1516380" y="2135123"/>
              <a:ext cx="2700655" cy="974090"/>
            </a:xfrm>
            <a:custGeom>
              <a:avLst/>
              <a:gdLst/>
              <a:ahLst/>
              <a:cxnLst/>
              <a:rect l="l" t="t" r="r" b="b"/>
              <a:pathLst>
                <a:path w="2700654" h="974089">
                  <a:moveTo>
                    <a:pt x="0" y="486917"/>
                  </a:moveTo>
                  <a:lnTo>
                    <a:pt x="6558" y="438631"/>
                  </a:lnTo>
                  <a:lnTo>
                    <a:pt x="25820" y="391688"/>
                  </a:lnTo>
                  <a:lnTo>
                    <a:pt x="57167" y="346310"/>
                  </a:lnTo>
                  <a:lnTo>
                    <a:pt x="99981" y="302723"/>
                  </a:lnTo>
                  <a:lnTo>
                    <a:pt x="153642" y="261149"/>
                  </a:lnTo>
                  <a:lnTo>
                    <a:pt x="217532" y="221811"/>
                  </a:lnTo>
                  <a:lnTo>
                    <a:pt x="253119" y="203051"/>
                  </a:lnTo>
                  <a:lnTo>
                    <a:pt x="291032" y="184934"/>
                  </a:lnTo>
                  <a:lnTo>
                    <a:pt x="331192" y="167487"/>
                  </a:lnTo>
                  <a:lnTo>
                    <a:pt x="373522" y="150739"/>
                  </a:lnTo>
                  <a:lnTo>
                    <a:pt x="417946" y="134718"/>
                  </a:lnTo>
                  <a:lnTo>
                    <a:pt x="464386" y="119452"/>
                  </a:lnTo>
                  <a:lnTo>
                    <a:pt x="512763" y="104968"/>
                  </a:lnTo>
                  <a:lnTo>
                    <a:pt x="563002" y="91295"/>
                  </a:lnTo>
                  <a:lnTo>
                    <a:pt x="615025" y="78460"/>
                  </a:lnTo>
                  <a:lnTo>
                    <a:pt x="668753" y="66491"/>
                  </a:lnTo>
                  <a:lnTo>
                    <a:pt x="724111" y="55417"/>
                  </a:lnTo>
                  <a:lnTo>
                    <a:pt x="781020" y="45264"/>
                  </a:lnTo>
                  <a:lnTo>
                    <a:pt x="839404" y="36062"/>
                  </a:lnTo>
                  <a:lnTo>
                    <a:pt x="899184" y="27838"/>
                  </a:lnTo>
                  <a:lnTo>
                    <a:pt x="960284" y="20620"/>
                  </a:lnTo>
                  <a:lnTo>
                    <a:pt x="1022627" y="14436"/>
                  </a:lnTo>
                  <a:lnTo>
                    <a:pt x="1086134" y="9313"/>
                  </a:lnTo>
                  <a:lnTo>
                    <a:pt x="1150728" y="5280"/>
                  </a:lnTo>
                  <a:lnTo>
                    <a:pt x="1216333" y="2365"/>
                  </a:lnTo>
                  <a:lnTo>
                    <a:pt x="1282871" y="596"/>
                  </a:lnTo>
                  <a:lnTo>
                    <a:pt x="1350264" y="0"/>
                  </a:lnTo>
                  <a:lnTo>
                    <a:pt x="1417656" y="596"/>
                  </a:lnTo>
                  <a:lnTo>
                    <a:pt x="1484194" y="2365"/>
                  </a:lnTo>
                  <a:lnTo>
                    <a:pt x="1549799" y="5280"/>
                  </a:lnTo>
                  <a:lnTo>
                    <a:pt x="1614393" y="9313"/>
                  </a:lnTo>
                  <a:lnTo>
                    <a:pt x="1677900" y="14436"/>
                  </a:lnTo>
                  <a:lnTo>
                    <a:pt x="1740243" y="20620"/>
                  </a:lnTo>
                  <a:lnTo>
                    <a:pt x="1801343" y="27838"/>
                  </a:lnTo>
                  <a:lnTo>
                    <a:pt x="1861123" y="36062"/>
                  </a:lnTo>
                  <a:lnTo>
                    <a:pt x="1919507" y="45264"/>
                  </a:lnTo>
                  <a:lnTo>
                    <a:pt x="1976416" y="55417"/>
                  </a:lnTo>
                  <a:lnTo>
                    <a:pt x="2031774" y="66491"/>
                  </a:lnTo>
                  <a:lnTo>
                    <a:pt x="2085502" y="78460"/>
                  </a:lnTo>
                  <a:lnTo>
                    <a:pt x="2137525" y="91295"/>
                  </a:lnTo>
                  <a:lnTo>
                    <a:pt x="2187764" y="104968"/>
                  </a:lnTo>
                  <a:lnTo>
                    <a:pt x="2236141" y="119452"/>
                  </a:lnTo>
                  <a:lnTo>
                    <a:pt x="2282581" y="134718"/>
                  </a:lnTo>
                  <a:lnTo>
                    <a:pt x="2327005" y="150739"/>
                  </a:lnTo>
                  <a:lnTo>
                    <a:pt x="2369335" y="167487"/>
                  </a:lnTo>
                  <a:lnTo>
                    <a:pt x="2409495" y="184934"/>
                  </a:lnTo>
                  <a:lnTo>
                    <a:pt x="2447408" y="203051"/>
                  </a:lnTo>
                  <a:lnTo>
                    <a:pt x="2482995" y="221811"/>
                  </a:lnTo>
                  <a:lnTo>
                    <a:pt x="2516180" y="241187"/>
                  </a:lnTo>
                  <a:lnTo>
                    <a:pt x="2575033" y="281670"/>
                  </a:lnTo>
                  <a:lnTo>
                    <a:pt x="2623348" y="324279"/>
                  </a:lnTo>
                  <a:lnTo>
                    <a:pt x="2660505" y="368789"/>
                  </a:lnTo>
                  <a:lnTo>
                    <a:pt x="2685887" y="414977"/>
                  </a:lnTo>
                  <a:lnTo>
                    <a:pt x="2698875" y="462620"/>
                  </a:lnTo>
                  <a:lnTo>
                    <a:pt x="2700528" y="486917"/>
                  </a:lnTo>
                  <a:lnTo>
                    <a:pt x="2698875" y="511215"/>
                  </a:lnTo>
                  <a:lnTo>
                    <a:pt x="2685887" y="558858"/>
                  </a:lnTo>
                  <a:lnTo>
                    <a:pt x="2660505" y="605046"/>
                  </a:lnTo>
                  <a:lnTo>
                    <a:pt x="2623348" y="649556"/>
                  </a:lnTo>
                  <a:lnTo>
                    <a:pt x="2575033" y="692165"/>
                  </a:lnTo>
                  <a:lnTo>
                    <a:pt x="2516180" y="732648"/>
                  </a:lnTo>
                  <a:lnTo>
                    <a:pt x="2482995" y="752024"/>
                  </a:lnTo>
                  <a:lnTo>
                    <a:pt x="2447408" y="770784"/>
                  </a:lnTo>
                  <a:lnTo>
                    <a:pt x="2409495" y="788901"/>
                  </a:lnTo>
                  <a:lnTo>
                    <a:pt x="2369335" y="806348"/>
                  </a:lnTo>
                  <a:lnTo>
                    <a:pt x="2327005" y="823096"/>
                  </a:lnTo>
                  <a:lnTo>
                    <a:pt x="2282581" y="839117"/>
                  </a:lnTo>
                  <a:lnTo>
                    <a:pt x="2236141" y="854383"/>
                  </a:lnTo>
                  <a:lnTo>
                    <a:pt x="2187764" y="868867"/>
                  </a:lnTo>
                  <a:lnTo>
                    <a:pt x="2137525" y="882540"/>
                  </a:lnTo>
                  <a:lnTo>
                    <a:pt x="2085502" y="895375"/>
                  </a:lnTo>
                  <a:lnTo>
                    <a:pt x="2031774" y="907344"/>
                  </a:lnTo>
                  <a:lnTo>
                    <a:pt x="1976416" y="918418"/>
                  </a:lnTo>
                  <a:lnTo>
                    <a:pt x="1919507" y="928571"/>
                  </a:lnTo>
                  <a:lnTo>
                    <a:pt x="1861123" y="937773"/>
                  </a:lnTo>
                  <a:lnTo>
                    <a:pt x="1801343" y="945997"/>
                  </a:lnTo>
                  <a:lnTo>
                    <a:pt x="1740243" y="953215"/>
                  </a:lnTo>
                  <a:lnTo>
                    <a:pt x="1677900" y="959399"/>
                  </a:lnTo>
                  <a:lnTo>
                    <a:pt x="1614393" y="964522"/>
                  </a:lnTo>
                  <a:lnTo>
                    <a:pt x="1549799" y="968555"/>
                  </a:lnTo>
                  <a:lnTo>
                    <a:pt x="1484194" y="971470"/>
                  </a:lnTo>
                  <a:lnTo>
                    <a:pt x="1417656" y="973239"/>
                  </a:lnTo>
                  <a:lnTo>
                    <a:pt x="1350264" y="973836"/>
                  </a:lnTo>
                  <a:lnTo>
                    <a:pt x="1282871" y="973239"/>
                  </a:lnTo>
                  <a:lnTo>
                    <a:pt x="1216333" y="971470"/>
                  </a:lnTo>
                  <a:lnTo>
                    <a:pt x="1150728" y="968555"/>
                  </a:lnTo>
                  <a:lnTo>
                    <a:pt x="1086134" y="964522"/>
                  </a:lnTo>
                  <a:lnTo>
                    <a:pt x="1022627" y="959399"/>
                  </a:lnTo>
                  <a:lnTo>
                    <a:pt x="960284" y="953215"/>
                  </a:lnTo>
                  <a:lnTo>
                    <a:pt x="899184" y="945997"/>
                  </a:lnTo>
                  <a:lnTo>
                    <a:pt x="839404" y="937773"/>
                  </a:lnTo>
                  <a:lnTo>
                    <a:pt x="781020" y="928571"/>
                  </a:lnTo>
                  <a:lnTo>
                    <a:pt x="724111" y="918418"/>
                  </a:lnTo>
                  <a:lnTo>
                    <a:pt x="668753" y="907344"/>
                  </a:lnTo>
                  <a:lnTo>
                    <a:pt x="615025" y="895375"/>
                  </a:lnTo>
                  <a:lnTo>
                    <a:pt x="563002" y="882540"/>
                  </a:lnTo>
                  <a:lnTo>
                    <a:pt x="512763" y="868867"/>
                  </a:lnTo>
                  <a:lnTo>
                    <a:pt x="464386" y="854383"/>
                  </a:lnTo>
                  <a:lnTo>
                    <a:pt x="417946" y="839117"/>
                  </a:lnTo>
                  <a:lnTo>
                    <a:pt x="373522" y="823096"/>
                  </a:lnTo>
                  <a:lnTo>
                    <a:pt x="331192" y="806348"/>
                  </a:lnTo>
                  <a:lnTo>
                    <a:pt x="291032" y="788901"/>
                  </a:lnTo>
                  <a:lnTo>
                    <a:pt x="253119" y="770784"/>
                  </a:lnTo>
                  <a:lnTo>
                    <a:pt x="217532" y="752024"/>
                  </a:lnTo>
                  <a:lnTo>
                    <a:pt x="184347" y="732648"/>
                  </a:lnTo>
                  <a:lnTo>
                    <a:pt x="125494" y="692165"/>
                  </a:lnTo>
                  <a:lnTo>
                    <a:pt x="77179" y="649556"/>
                  </a:lnTo>
                  <a:lnTo>
                    <a:pt x="40022" y="605046"/>
                  </a:lnTo>
                  <a:lnTo>
                    <a:pt x="14640" y="558858"/>
                  </a:lnTo>
                  <a:lnTo>
                    <a:pt x="1652" y="511215"/>
                  </a:lnTo>
                  <a:lnTo>
                    <a:pt x="0" y="486917"/>
                  </a:lnTo>
                  <a:close/>
                </a:path>
              </a:pathLst>
            </a:custGeom>
            <a:ln w="15875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5" name="object 25"/>
          <p:cNvSpPr txBox="1"/>
          <p:nvPr/>
        </p:nvSpPr>
        <p:spPr>
          <a:xfrm>
            <a:off x="2103501" y="2290063"/>
            <a:ext cx="1529715" cy="587375"/>
          </a:xfrm>
          <a:prstGeom prst="rect">
            <a:avLst/>
          </a:prstGeom>
        </p:spPr>
        <p:txBody>
          <a:bodyPr vert="horz" wrap="square" lIns="0" tIns="61594" rIns="0" bIns="0" rtlCol="0">
            <a:spAutoFit/>
          </a:bodyPr>
          <a:lstStyle/>
          <a:p>
            <a:pPr marL="12700" marR="5080" indent="137160">
              <a:lnSpc>
                <a:spcPts val="2020"/>
              </a:lnSpc>
              <a:spcBef>
                <a:spcPts val="484"/>
              </a:spcBef>
            </a:pP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Санитарно-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45" dirty="0">
                <a:solidFill>
                  <a:srgbClr val="FFFFFF"/>
                </a:solidFill>
                <a:latin typeface="Times New Roman"/>
                <a:cs typeface="Times New Roman"/>
              </a:rPr>
              <a:t>гиги</a:t>
            </a:r>
            <a:r>
              <a:rPr sz="2000" spc="-50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000" spc="15" dirty="0">
                <a:solidFill>
                  <a:srgbClr val="FFFFFF"/>
                </a:solidFill>
                <a:latin typeface="Times New Roman"/>
                <a:cs typeface="Times New Roman"/>
              </a:rPr>
              <a:t>ни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ч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е</a:t>
            </a:r>
            <a:r>
              <a:rPr sz="2000" spc="-50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000" spc="-95" dirty="0">
                <a:solidFill>
                  <a:srgbClr val="FFFFFF"/>
                </a:solidFill>
                <a:latin typeface="Times New Roman"/>
                <a:cs typeface="Times New Roman"/>
              </a:rPr>
              <a:t>кая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581400" y="228600"/>
            <a:ext cx="38862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5" dirty="0">
                <a:latin typeface="Times New Roman" pitchFamily="18" charset="0"/>
                <a:cs typeface="Times New Roman" pitchFamily="18" charset="0"/>
              </a:rPr>
              <a:t>Учебная</a:t>
            </a:r>
            <a:r>
              <a:rPr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1" y="1417701"/>
            <a:ext cx="10820400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25" dirty="0">
                <a:latin typeface="Times New Roman" pitchFamily="18" charset="0"/>
                <a:cs typeface="Times New Roman" pitchFamily="18" charset="0"/>
              </a:rPr>
              <a:t>Расположение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парт: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их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легко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переставить,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объединять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отодвигать;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стулья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трехуровневые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регулируются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соответствии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ростом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учащихся;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учительский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стол;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учебные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доски: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меловая,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интерактивная;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компьютер,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мобильный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телевизор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видеомагнитофон;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шкафы,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они </a:t>
            </a:r>
            <a:r>
              <a:rPr sz="2000" spc="-100" dirty="0">
                <a:latin typeface="Times New Roman" pitchFamily="18" charset="0"/>
                <a:cs typeface="Times New Roman" pitchFamily="18" charset="0"/>
              </a:rPr>
              <a:t>будут </a:t>
            </a:r>
            <a:r>
              <a:rPr sz="2000" spc="-9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отделять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учебное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пространство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от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игровой.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5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них </a:t>
            </a:r>
            <a:r>
              <a:rPr sz="2000" spc="-95" dirty="0">
                <a:latin typeface="Times New Roman" pitchFamily="18" charset="0"/>
                <a:cs typeface="Times New Roman" pitchFamily="18" charset="0"/>
              </a:rPr>
              <a:t>будут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помещены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книги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чтения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во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внеурочное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время,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игрушки,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рабочие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тетради,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принадлежности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уроков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85" dirty="0">
                <a:latin typeface="Times New Roman" pitchFamily="18" charset="0"/>
                <a:cs typeface="Times New Roman" pitchFamily="18" charset="0"/>
              </a:rPr>
              <a:t>ИЗО 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технологии.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Пространство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должно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сочетать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строгость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комфорт.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014727" y="3525011"/>
            <a:ext cx="8162925" cy="2527300"/>
            <a:chOff x="2014727" y="3525011"/>
            <a:chExt cx="8162925" cy="252730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14727" y="3525011"/>
              <a:ext cx="3791712" cy="252679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85560" y="3525011"/>
              <a:ext cx="3791712" cy="2526792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048000" y="304800"/>
            <a:ext cx="63246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>
                <a:latin typeface="Times New Roman" pitchFamily="18" charset="0"/>
                <a:cs typeface="Times New Roman" pitchFamily="18" charset="0"/>
              </a:rPr>
              <a:t>Информационная </a:t>
            </a:r>
            <a:r>
              <a:rPr spc="-25" dirty="0"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1112621" y="1417701"/>
            <a:ext cx="9935845" cy="12458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45" dirty="0">
                <a:latin typeface="Times New Roman" pitchFamily="18" charset="0"/>
                <a:cs typeface="Times New Roman" pitchFamily="18" charset="0"/>
              </a:rPr>
              <a:t>Располагается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sz="2000" spc="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периметру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кабинета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представлена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стендами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стенах.</a:t>
            </a:r>
            <a:r>
              <a:rPr sz="2000" spc="39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Содержание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стендов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отражает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жизнь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России,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края,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города,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класса,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информации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для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родителей.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Стенды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оформляются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цветном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варианте,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притягивает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взор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детей,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вызывая</a:t>
            </a:r>
            <a:r>
              <a:rPr sz="2000" spc="-8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познакомиться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информацией.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стендах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размещаются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детские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творческие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работы.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023872" y="3429000"/>
            <a:ext cx="8144509" cy="2623185"/>
            <a:chOff x="2023872" y="3429000"/>
            <a:chExt cx="8144509" cy="26231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23872" y="3429000"/>
              <a:ext cx="3858767" cy="262280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234683" y="3429000"/>
              <a:ext cx="3933444" cy="26228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191000" y="304800"/>
            <a:ext cx="36576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0" dirty="0">
                <a:latin typeface="Times New Roman" pitchFamily="18" charset="0"/>
                <a:cs typeface="Times New Roman" pitchFamily="18" charset="0"/>
              </a:rPr>
              <a:t>Игровая</a:t>
            </a:r>
            <a:r>
              <a:rPr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85800" y="1417701"/>
            <a:ext cx="11049000" cy="185547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45" dirty="0">
                <a:latin typeface="Times New Roman" pitchFamily="18" charset="0"/>
                <a:cs typeface="Times New Roman" pitchFamily="18" charset="0"/>
              </a:rPr>
              <a:t>Располагается </a:t>
            </a:r>
            <a:r>
              <a:rPr sz="2000" spc="-100" dirty="0">
                <a:latin typeface="Times New Roman" pitchFamily="18" charset="0"/>
                <a:cs typeface="Times New Roman" pitchFamily="18" charset="0"/>
              </a:rPr>
              <a:t>мягкая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мебель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(диван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кресла),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журнальный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столик,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детские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игрушки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игры.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с удовольствием 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могут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время,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беседуя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играя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зоне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диване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кресле.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Организация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данной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зоны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–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необходимое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условие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сохранения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улучшения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здоровья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учащихся.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Занятия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игровой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зоне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благоприятно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влияют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общий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тонус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ребенка,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способствуют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тренировке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подвижности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нервных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процессов,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создают</a:t>
            </a:r>
            <a:r>
              <a:rPr sz="2000" spc="43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положительный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настрой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снимают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статическое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психоэмоциональное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напряжение.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119883" y="3429000"/>
            <a:ext cx="7952740" cy="2623185"/>
            <a:chOff x="2119883" y="3429000"/>
            <a:chExt cx="7952740" cy="26231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19883" y="3429000"/>
              <a:ext cx="3497579" cy="262280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137148" y="3429000"/>
              <a:ext cx="3934967" cy="262280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590800" y="381000"/>
            <a:ext cx="67056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40" dirty="0">
                <a:latin typeface="Times New Roman" pitchFamily="18" charset="0"/>
                <a:cs typeface="Times New Roman" pitchFamily="18" charset="0"/>
              </a:rPr>
              <a:t>Зеленая</a:t>
            </a:r>
            <a:r>
              <a:rPr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40" dirty="0">
                <a:latin typeface="Times New Roman" pitchFamily="18" charset="0"/>
                <a:cs typeface="Times New Roman" pitchFamily="18" charset="0"/>
              </a:rPr>
              <a:t>(природная)</a:t>
            </a:r>
            <a:r>
              <a:rPr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1" y="1417701"/>
            <a:ext cx="11049000" cy="1552348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000" spc="-25" dirty="0">
                <a:latin typeface="Times New Roman" pitchFamily="18" charset="0"/>
                <a:cs typeface="Times New Roman" pitchFamily="18" charset="0"/>
              </a:rPr>
              <a:t>Многообразие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декоративных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цветов,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желательно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отдельно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отведенном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месте;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информационные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карты 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о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цветах: все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это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является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признаками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данной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зоны.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0" dirty="0">
                <a:latin typeface="Times New Roman" pitchFamily="18" charset="0"/>
                <a:cs typeface="Times New Roman" pitchFamily="18" charset="0"/>
              </a:rPr>
              <a:t>Если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классе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много</a:t>
            </a:r>
            <a:r>
              <a:rPr sz="2000" spc="1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цветов,</a:t>
            </a:r>
            <a:r>
              <a:rPr sz="2000" spc="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это</a:t>
            </a:r>
            <a:r>
              <a:rPr sz="2000" spc="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позволяет</a:t>
            </a:r>
            <a:r>
              <a:rPr sz="2000" spc="15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воспитывать</a:t>
            </a:r>
            <a:r>
              <a:rPr sz="2000" spc="1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трудолюбие</a:t>
            </a:r>
            <a:r>
              <a:rPr sz="2000" spc="1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детей,</a:t>
            </a:r>
            <a:r>
              <a:rPr sz="2000" spc="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ухаживающих</a:t>
            </a:r>
            <a:r>
              <a:rPr sz="2000" spc="1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000" spc="13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ними,</a:t>
            </a:r>
            <a:r>
              <a:rPr sz="2000" spc="1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любовь </a:t>
            </a:r>
            <a:r>
              <a:rPr sz="2000" spc="-484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уважение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0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z="2000" spc="-1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5" dirty="0">
                <a:latin typeface="Times New Roman" pitchFamily="18" charset="0"/>
                <a:cs typeface="Times New Roman" pitchFamily="18" charset="0"/>
              </a:rPr>
              <a:t>природе.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Кроме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того,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позволяет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усилить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созданное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уютное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комфортное 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учебное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25" dirty="0">
                <a:latin typeface="Times New Roman" pitchFamily="18" charset="0"/>
                <a:cs typeface="Times New Roman" pitchFamily="18" charset="0"/>
              </a:rPr>
              <a:t>пространство.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Здесь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80" dirty="0">
                <a:latin typeface="Times New Roman" pitchFamily="18" charset="0"/>
                <a:cs typeface="Times New Roman" pitchFamily="18" charset="0"/>
              </a:rPr>
              <a:t>так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90" dirty="0">
                <a:latin typeface="Times New Roman" pitchFamily="18" charset="0"/>
                <a:cs typeface="Times New Roman" pitchFamily="18" charset="0"/>
              </a:rPr>
              <a:t>же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можно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поместить</a:t>
            </a:r>
            <a:r>
              <a:rPr sz="2000" spc="-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аквариум.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60" dirty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35" dirty="0">
                <a:latin typeface="Times New Roman" pitchFamily="18" charset="0"/>
                <a:cs typeface="Times New Roman" pitchFamily="18" charset="0"/>
              </a:rPr>
              <a:t>релаксации</a:t>
            </a:r>
            <a:r>
              <a:rPr sz="2000" spc="43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детей,</a:t>
            </a:r>
            <a:r>
              <a:rPr sz="2000" spc="409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а 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80" dirty="0">
                <a:latin typeface="Times New Roman" pitchFamily="18" charset="0"/>
                <a:cs typeface="Times New Roman" pitchFamily="18" charset="0"/>
              </a:rPr>
              <a:t>также</a:t>
            </a:r>
            <a:r>
              <a:rPr sz="2000"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15" dirty="0">
                <a:latin typeface="Times New Roman" pitchFamily="18" charset="0"/>
                <a:cs typeface="Times New Roman" pitchFamily="18" charset="0"/>
              </a:rPr>
              <a:t>о</a:t>
            </a:r>
            <a:r>
              <a:rPr sz="2000" spc="20" dirty="0">
                <a:latin typeface="Times New Roman" pitchFamily="18" charset="0"/>
                <a:cs typeface="Times New Roman" pitchFamily="18" charset="0"/>
              </a:rPr>
              <a:t>н</a:t>
            </a:r>
            <a:r>
              <a:rPr sz="2000"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75" dirty="0"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spc="-70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5" dirty="0">
                <a:latin typeface="Times New Roman" pitchFamily="18" charset="0"/>
                <a:cs typeface="Times New Roman" pitchFamily="18" charset="0"/>
              </a:rPr>
              <a:t>чит</a:t>
            </a:r>
            <a:r>
              <a:rPr sz="2000" spc="-2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детей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125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sz="2000" spc="-114" dirty="0">
                <a:latin typeface="Times New Roman" pitchFamily="18" charset="0"/>
                <a:cs typeface="Times New Roman" pitchFamily="18" charset="0"/>
              </a:rPr>
              <a:t>х</a:t>
            </a:r>
            <a:r>
              <a:rPr sz="2000" spc="-85" dirty="0">
                <a:latin typeface="Times New Roman" pitchFamily="18" charset="0"/>
                <a:cs typeface="Times New Roman" pitchFamily="18" charset="0"/>
              </a:rPr>
              <a:t>а</a:t>
            </a:r>
            <a:r>
              <a:rPr sz="2000" spc="-120" dirty="0">
                <a:latin typeface="Times New Roman" pitchFamily="18" charset="0"/>
                <a:cs typeface="Times New Roman" pitchFamily="18" charset="0"/>
              </a:rPr>
              <a:t>ж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ива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т</a:t>
            </a:r>
            <a:r>
              <a:rPr sz="2000" spc="-45" dirty="0">
                <a:latin typeface="Times New Roman" pitchFamily="18" charset="0"/>
                <a:cs typeface="Times New Roman" pitchFamily="18" charset="0"/>
              </a:rPr>
              <a:t>ь</a:t>
            </a:r>
            <a:r>
              <a:rPr sz="2000" spc="-5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за</a:t>
            </a:r>
            <a:r>
              <a:rPr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spc="-50" dirty="0">
                <a:latin typeface="Times New Roman" pitchFamily="18" charset="0"/>
                <a:cs typeface="Times New Roman" pitchFamily="18" charset="0"/>
              </a:rPr>
              <a:t>живо</a:t>
            </a:r>
            <a:r>
              <a:rPr sz="2000" spc="-40" dirty="0">
                <a:latin typeface="Times New Roman" pitchFamily="18" charset="0"/>
                <a:cs typeface="Times New Roman" pitchFamily="18" charset="0"/>
              </a:rPr>
              <a:t>тными</a:t>
            </a:r>
            <a:r>
              <a:rPr sz="2000" spc="-65" dirty="0">
                <a:latin typeface="Times New Roman" pitchFamily="18" charset="0"/>
                <a:cs typeface="Times New Roman" pitchFamily="18" charset="0"/>
              </a:rPr>
              <a:t>.</a:t>
            </a:r>
            <a:endParaRPr sz="20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1914144" y="3429000"/>
            <a:ext cx="7961630" cy="2623185"/>
            <a:chOff x="1914144" y="3429000"/>
            <a:chExt cx="7961630" cy="26231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14144" y="3429000"/>
              <a:ext cx="4163567" cy="2622804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79464" y="3429000"/>
              <a:ext cx="3496055" cy="26212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2000" y="304800"/>
            <a:ext cx="109728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50" dirty="0">
                <a:latin typeface="Times New Roman" pitchFamily="18" charset="0"/>
                <a:cs typeface="Times New Roman" pitchFamily="18" charset="0"/>
              </a:rPr>
              <a:t>Санитарно-гигиеническая</a:t>
            </a:r>
            <a:r>
              <a:rPr spc="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80" dirty="0">
                <a:latin typeface="Times New Roman" pitchFamily="18" charset="0"/>
                <a:cs typeface="Times New Roman" pitchFamily="18" charset="0"/>
              </a:rPr>
              <a:t>(бытовая)</a:t>
            </a:r>
            <a:r>
              <a:rPr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latin typeface="Times New Roman" pitchFamily="18" charset="0"/>
                <a:cs typeface="Times New Roman" pitchFamily="18" charset="0"/>
              </a:rPr>
              <a:t>зона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838200" y="1676400"/>
            <a:ext cx="9933940" cy="1306127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105"/>
              </a:spcBef>
            </a:pPr>
            <a:r>
              <a:rPr sz="2800" spc="-2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Расположен </a:t>
            </a:r>
            <a:r>
              <a:rPr sz="2800" spc="-7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умывальник,</a:t>
            </a:r>
            <a:r>
              <a:rPr sz="2800" spc="-6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набор </a:t>
            </a:r>
            <a:r>
              <a:rPr sz="2800" spc="-6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800" spc="-6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ванных</a:t>
            </a:r>
            <a:r>
              <a:rPr sz="2800" spc="-5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комнат</a:t>
            </a:r>
            <a:r>
              <a:rPr sz="2800" spc="-4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(зеркало,</a:t>
            </a:r>
            <a:r>
              <a:rPr sz="2800" spc="-4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3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полка </a:t>
            </a:r>
            <a:r>
              <a:rPr sz="2800" spc="1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800" spc="-5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др.)</a:t>
            </a:r>
            <a:r>
              <a:rPr sz="2800" spc="-5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1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sz="2800" spc="-4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необходимые </a:t>
            </a:r>
            <a:r>
              <a:rPr sz="2800" spc="-3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предметы</a:t>
            </a:r>
            <a:r>
              <a:rPr sz="2800" spc="-4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6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для</a:t>
            </a:r>
            <a:r>
              <a:rPr sz="2800" spc="-6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формирования </a:t>
            </a:r>
            <a:r>
              <a:rPr sz="2800" spc="-6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навыков</a:t>
            </a:r>
            <a:r>
              <a:rPr sz="2800" spc="-6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1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личной </a:t>
            </a:r>
            <a:r>
              <a:rPr sz="2800" spc="-5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гигиены.</a:t>
            </a:r>
            <a:r>
              <a:rPr sz="2800" spc="-4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Наличие </a:t>
            </a:r>
            <a:r>
              <a:rPr sz="2800" spc="-8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уголка</a:t>
            </a:r>
            <a:r>
              <a:rPr sz="2800" spc="-7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2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здорового </a:t>
            </a:r>
            <a:r>
              <a:rPr sz="2800" spc="-2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образа </a:t>
            </a:r>
            <a:r>
              <a:rPr sz="2800" spc="-15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30" dirty="0">
                <a:solidFill>
                  <a:srgbClr val="252525"/>
                </a:solidFill>
                <a:latin typeface="Times New Roman" pitchFamily="18" charset="0"/>
                <a:cs typeface="Times New Roman" pitchFamily="18" charset="0"/>
              </a:rPr>
              <a:t>жизни.</a:t>
            </a:r>
            <a:endParaRPr sz="280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object 4"/>
          <p:cNvGrpSpPr/>
          <p:nvPr/>
        </p:nvGrpSpPr>
        <p:grpSpPr>
          <a:xfrm>
            <a:off x="2296667" y="3429000"/>
            <a:ext cx="7599045" cy="2621280"/>
            <a:chOff x="2296667" y="3429000"/>
            <a:chExt cx="7599045" cy="262128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96667" y="3429000"/>
              <a:ext cx="3496055" cy="262128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399276" y="3429000"/>
              <a:ext cx="3496055" cy="2621280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0600" y="304800"/>
            <a:ext cx="10972800" cy="56618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3970">
              <a:lnSpc>
                <a:spcPct val="100000"/>
              </a:lnSpc>
              <a:spcBef>
                <a:spcPts val="95"/>
              </a:spcBef>
            </a:pPr>
            <a:r>
              <a:rPr spc="-30" dirty="0">
                <a:latin typeface="Times New Roman" pitchFamily="18" charset="0"/>
                <a:cs typeface="Times New Roman" pitchFamily="18" charset="0"/>
              </a:rPr>
              <a:t>Требования</a:t>
            </a:r>
            <a:r>
              <a:rPr spc="-1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35" dirty="0">
                <a:latin typeface="Times New Roman" pitchFamily="18" charset="0"/>
                <a:cs typeface="Times New Roman" pitchFamily="18" charset="0"/>
              </a:rPr>
              <a:t>к</a:t>
            </a:r>
            <a:r>
              <a:rPr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70" dirty="0">
                <a:latin typeface="Times New Roman" pitchFamily="18" charset="0"/>
                <a:cs typeface="Times New Roman" pitchFamily="18" charset="0"/>
              </a:rPr>
              <a:t>кабинету</a:t>
            </a:r>
            <a:r>
              <a:rPr spc="-1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0" dirty="0">
                <a:latin typeface="Times New Roman" pitchFamily="18" charset="0"/>
                <a:cs typeface="Times New Roman" pitchFamily="18" charset="0"/>
              </a:rPr>
              <a:t>начальной</a:t>
            </a:r>
            <a:r>
              <a:rPr spc="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pc="-45" dirty="0">
                <a:latin typeface="Times New Roman" pitchFamily="18" charset="0"/>
                <a:cs typeface="Times New Roman" pitchFamily="18" charset="0"/>
              </a:rPr>
              <a:t>школы</a:t>
            </a:r>
          </a:p>
        </p:txBody>
      </p:sp>
      <p:sp>
        <p:nvSpPr>
          <p:cNvPr id="7" name="object 7"/>
          <p:cNvSpPr txBox="1">
            <a:spLocks noGrp="1"/>
          </p:cNvSpPr>
          <p:nvPr>
            <p:ph idx="1"/>
          </p:nvPr>
        </p:nvSpPr>
        <p:spPr>
          <a:xfrm>
            <a:off x="533400" y="2438400"/>
            <a:ext cx="10972800" cy="3739485"/>
          </a:xfrm>
          <a:prstGeom prst="rect">
            <a:avLst/>
          </a:prstGeom>
        </p:spPr>
        <p:txBody>
          <a:bodyPr vert="horz" wrap="square" lIns="0" tIns="149860" rIns="0" bIns="0" rtlCol="0">
            <a:spAutoFit/>
          </a:bodyPr>
          <a:lstStyle/>
          <a:p>
            <a:pPr marL="457200" algn="just">
              <a:lnSpc>
                <a:spcPct val="100000"/>
              </a:lnSpc>
              <a:spcBef>
                <a:spcPts val="1180"/>
              </a:spcBef>
              <a:buFont typeface="Wingdings" pitchFamily="2" charset="2"/>
              <a:buChar char="ü"/>
            </a:pP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освещенность,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состояние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мебели;</a:t>
            </a:r>
          </a:p>
          <a:p>
            <a:pPr marL="459105" algn="just">
              <a:lnSpc>
                <a:spcPct val="100000"/>
              </a:lnSpc>
              <a:spcBef>
                <a:spcPts val="1080"/>
              </a:spcBef>
              <a:buFont typeface="Wingdings" pitchFamily="2" charset="2"/>
              <a:buChar char="ü"/>
            </a:pP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размеры</a:t>
            </a:r>
            <a:r>
              <a:rPr spc="3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проходов,</a:t>
            </a:r>
            <a:r>
              <a:rPr spc="5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4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расстояния</a:t>
            </a:r>
            <a:r>
              <a:rPr spc="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0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spc="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предметами:</a:t>
            </a:r>
            <a:r>
              <a:rPr spc="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11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между</a:t>
            </a:r>
            <a:r>
              <a:rPr spc="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рядами</a:t>
            </a:r>
            <a:r>
              <a:rPr spc="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8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двухместных</a:t>
            </a:r>
            <a:r>
              <a:rPr spc="4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3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столов</a:t>
            </a:r>
            <a:r>
              <a:rPr lang="ru-RU" spc="-3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spc="-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6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60 </a:t>
            </a:r>
            <a:r>
              <a:rPr spc="-7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см,</a:t>
            </a:r>
            <a:r>
              <a:rPr spc="-6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столов до </a:t>
            </a:r>
            <a:r>
              <a:rPr spc="-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продольной </a:t>
            </a:r>
            <a:r>
              <a:rPr spc="-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стены 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spc="-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менее</a:t>
            </a:r>
            <a:r>
              <a:rPr spc="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6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50-70</a:t>
            </a:r>
            <a:r>
              <a:rPr spc="38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7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см,</a:t>
            </a:r>
            <a:r>
              <a:rPr spc="3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spc="-1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первой </a:t>
            </a:r>
            <a:r>
              <a:rPr spc="-3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парты 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3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учебной </a:t>
            </a: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доски 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spc="-6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2,4-2,7 </a:t>
            </a:r>
            <a:r>
              <a:rPr spc="-8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м,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наибольшая </a:t>
            </a: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удаленность 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последнего </a:t>
            </a:r>
            <a:r>
              <a:rPr spc="-6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места, </a:t>
            </a:r>
            <a:r>
              <a:rPr spc="-5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учащегося </a:t>
            </a:r>
            <a:r>
              <a:rPr spc="-2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 </a:t>
            </a:r>
            <a:r>
              <a:rPr spc="-1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учебной</a:t>
            </a:r>
            <a:r>
              <a:rPr spc="1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доски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spc="-6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860</a:t>
            </a:r>
            <a:r>
              <a:rPr spc="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7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см,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6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высота</a:t>
            </a:r>
            <a:r>
              <a:rPr spc="-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3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нижнего</a:t>
            </a:r>
            <a:r>
              <a:rPr spc="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7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края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2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учебной</a:t>
            </a:r>
            <a:r>
              <a:rPr spc="1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4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доски</a:t>
            </a:r>
            <a:r>
              <a:rPr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5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</a:t>
            </a:r>
            <a:r>
              <a:rPr spc="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3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полом–80-90</a:t>
            </a:r>
            <a:r>
              <a:rPr spc="5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pc="-7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см.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609600" y="1371600"/>
            <a:ext cx="10744200" cy="87524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1138555" algn="l"/>
                <a:tab pos="2734945" algn="l"/>
                <a:tab pos="3759200" algn="l"/>
                <a:tab pos="4773930" algn="l"/>
                <a:tab pos="5906770" algn="l"/>
              </a:tabLst>
            </a:pPr>
            <a:r>
              <a:rPr sz="2800" spc="-25" dirty="0">
                <a:latin typeface="Times New Roman" pitchFamily="18" charset="0"/>
                <a:cs typeface="Times New Roman" pitchFamily="18" charset="0"/>
              </a:rPr>
              <a:t>Кабинет	</a:t>
            </a:r>
            <a:r>
              <a:rPr sz="2800" spc="-40" dirty="0">
                <a:latin typeface="Times New Roman" pitchFamily="18" charset="0"/>
                <a:cs typeface="Times New Roman" pitchFamily="18" charset="0"/>
              </a:rPr>
              <a:t>начальных	</a:t>
            </a:r>
            <a:r>
              <a:rPr sz="2800" spc="-60" dirty="0">
                <a:latin typeface="Times New Roman" pitchFamily="18" charset="0"/>
                <a:cs typeface="Times New Roman" pitchFamily="18" charset="0"/>
              </a:rPr>
              <a:t>классов	</a:t>
            </a:r>
            <a:r>
              <a:rPr sz="2800" spc="-45" dirty="0">
                <a:latin typeface="Times New Roman" pitchFamily="18" charset="0"/>
                <a:cs typeface="Times New Roman" pitchFamily="18" charset="0"/>
              </a:rPr>
              <a:t>должен</a:t>
            </a:r>
            <a:r>
              <a:rPr sz="2800" spc="-45">
                <a:latin typeface="Times New Roman" pitchFamily="18" charset="0"/>
                <a:cs typeface="Times New Roman" pitchFamily="18" charset="0"/>
              </a:rPr>
              <a:t>	</a:t>
            </a:r>
            <a:r>
              <a:rPr sz="2800" spc="-45" smtClean="0">
                <a:latin typeface="Times New Roman" pitchFamily="18" charset="0"/>
                <a:cs typeface="Times New Roman" pitchFamily="18" charset="0"/>
              </a:rPr>
              <a:t>отвечать</a:t>
            </a:r>
            <a:r>
              <a:rPr lang="ru-RU" sz="2800" spc="-4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spc="-30" smtClean="0">
                <a:latin typeface="Times New Roman" pitchFamily="18" charset="0"/>
                <a:cs typeface="Times New Roman" pitchFamily="18" charset="0"/>
              </a:rPr>
              <a:t>санитарно-гигиеническим</a:t>
            </a:r>
            <a:r>
              <a:rPr lang="ru-RU" sz="2800" spc="-30" dirty="0" smtClean="0">
                <a:latin typeface="Times New Roman" pitchFamily="18" charset="0"/>
                <a:cs typeface="Times New Roman" pitchFamily="18" charset="0"/>
              </a:rPr>
              <a:t> условиям, эстетическим и техническим требованиям:</a:t>
            </a:r>
            <a:endParaRPr sz="28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1429</TotalTime>
  <Words>456</Words>
  <Application>Microsoft Office PowerPoint</Application>
  <PresentationFormat>Произвольный</PresentationFormat>
  <Paragraphs>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Трек</vt:lpstr>
      <vt:lpstr>Слайд 1</vt:lpstr>
      <vt:lpstr>Предметно-развивающая среда</vt:lpstr>
      <vt:lpstr>Информационная</vt:lpstr>
      <vt:lpstr>Учебная зона</vt:lpstr>
      <vt:lpstr>Информационная зона</vt:lpstr>
      <vt:lpstr>Игровая зона</vt:lpstr>
      <vt:lpstr>Зеленая (природная) зона</vt:lpstr>
      <vt:lpstr>Санитарно-гигиеническая (бытовая) зона</vt:lpstr>
      <vt:lpstr>Требования к кабинету начальной школы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Предметно-развивающая среда кабинета  в начальной школе</dc:title>
  <dc:creator>Елена Онегина</dc:creator>
  <cp:lastModifiedBy>Надежда</cp:lastModifiedBy>
  <cp:revision>12</cp:revision>
  <dcterms:created xsi:type="dcterms:W3CDTF">2021-04-21T16:06:28Z</dcterms:created>
  <dcterms:modified xsi:type="dcterms:W3CDTF">2021-05-10T19:53:02Z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2020-05-22T00:00:00Z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2021-04-21T00:00:00Z</vt:filetime>
  </property>
</Properties>
</file>