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97" r:id="rId3"/>
    <p:sldId id="260" r:id="rId4"/>
    <p:sldId id="291" r:id="rId5"/>
    <p:sldId id="292" r:id="rId6"/>
    <p:sldId id="293" r:id="rId7"/>
    <p:sldId id="261" r:id="rId8"/>
    <p:sldId id="294" r:id="rId9"/>
    <p:sldId id="262" r:id="rId10"/>
    <p:sldId id="269" r:id="rId11"/>
    <p:sldId id="304" r:id="rId12"/>
    <p:sldId id="265" r:id="rId13"/>
    <p:sldId id="271" r:id="rId14"/>
    <p:sldId id="278" r:id="rId15"/>
    <p:sldId id="299" r:id="rId16"/>
    <p:sldId id="298" r:id="rId17"/>
    <p:sldId id="284" r:id="rId18"/>
    <p:sldId id="303" r:id="rId19"/>
    <p:sldId id="281" r:id="rId20"/>
    <p:sldId id="302" r:id="rId21"/>
    <p:sldId id="301" r:id="rId22"/>
    <p:sldId id="30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3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pn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1357298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«Использование приёмов Эйдетики и мнемотехники для развития речи у детей с ОВЗ»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5000636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учитель – логопед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Захарова Елена Анатольевна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C:\Users\USER\Desktop\slide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s://ds02.infourok.ru/uploads/ex/0037/0006ca7e-9a8c9f48/hello_html_m2e7b705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3" y="260648"/>
            <a:ext cx="9073007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42860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Мнемоквадрат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3286124"/>
            <a:ext cx="54292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Мнемодорожка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7518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643050"/>
            <a:ext cx="2000264" cy="1357322"/>
          </a:xfrm>
          <a:prstGeom prst="rect">
            <a:avLst/>
          </a:prstGeom>
          <a:solidFill>
            <a:srgbClr val="0070C0"/>
          </a:solidFill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1643050"/>
            <a:ext cx="2071702" cy="135732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16" name="Рисунок 15" descr="Ey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1643050"/>
            <a:ext cx="1928826" cy="1285884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3608" y="4143380"/>
            <a:ext cx="7200800" cy="1928826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8477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Мнемотаблица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571612"/>
            <a:ext cx="3137492" cy="4389068"/>
          </a:xfrm>
          <a:prstGeom prst="rect">
            <a:avLst/>
          </a:prstGeom>
        </p:spPr>
      </p:pic>
      <p:pic>
        <p:nvPicPr>
          <p:cNvPr id="10" name="Рисунок 9" descr="5-5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928802"/>
            <a:ext cx="4244414" cy="3668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0800000" flipV="1">
            <a:off x="1928794" y="2500306"/>
            <a:ext cx="157163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5214942" y="2500306"/>
            <a:ext cx="171451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rot="5400000">
            <a:off x="3321835" y="3607595"/>
            <a:ext cx="221457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4" name="AutoShape 2" descr="https://s0.slide-share.ru/s_slide/877cb102649cc9eb519f12319903008b/49663f29-91c9-44a6-b873-4e983adf703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s0.slide-share.ru/s_slide/877cb102649cc9eb519f12319903008b/49663f29-91c9-44a6-b873-4e983adf703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https://s1.slide-share.ru/s_slide/58a80c09689bb0ab1c336fc700c6c258/0cc165a7-d0d9-4dc4-a986-eec82381c7f5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s://i.pinimg.com/736x/7d/3d/1d/7d3d1d8360b13f433a8f76f0ba84de4a--big-brother-foo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3672408" cy="2764508"/>
          </a:xfrm>
          <a:prstGeom prst="rect">
            <a:avLst/>
          </a:prstGeom>
          <a:noFill/>
        </p:spPr>
      </p:pic>
      <p:pic>
        <p:nvPicPr>
          <p:cNvPr id="13324" name="Picture 12" descr="https://ds05.infourok.ru/uploads/ex/0464/0000b42b-8bf1b229/hello_html_m40253a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653136"/>
            <a:ext cx="5279433" cy="1892424"/>
          </a:xfrm>
          <a:prstGeom prst="rect">
            <a:avLst/>
          </a:prstGeom>
          <a:noFill/>
        </p:spPr>
      </p:pic>
      <p:pic>
        <p:nvPicPr>
          <p:cNvPr id="13326" name="Picture 14" descr="https://ds04.infourok.ru/uploads/ex/11cd/0018dd74-5ba7ab6d/img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980728"/>
            <a:ext cx="4416490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Схемы составления рассказов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9" y="1556792"/>
            <a:ext cx="4358858" cy="3158092"/>
          </a:xfrm>
          <a:prstGeom prst="rect">
            <a:avLst/>
          </a:prstGeom>
          <a:solidFill>
            <a:srgbClr val="0070C0"/>
          </a:solidFill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9" name="Picture 3" descr="C:\Users\Пользователь\Desktop\картинки мнемотехника\84882491_large_9772bd3edc59dikie_zhivotnuyerasskazhi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071810"/>
            <a:ext cx="4070256" cy="3286148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42976" y="714356"/>
            <a:ext cx="6929486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Проговаривание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8" name="Рисунок 7" descr="http://festival.1september.ru/articles/588627/f_clip_image002.gif"/>
          <p:cNvPicPr/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  <a:lum bright="-38000" contrast="65000"/>
          </a:blip>
          <a:srcRect/>
          <a:stretch>
            <a:fillRect/>
          </a:stretch>
        </p:blipFill>
        <p:spPr bwMode="auto">
          <a:xfrm>
            <a:off x="971600" y="1714488"/>
            <a:ext cx="7344816" cy="2357454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28860" y="4357694"/>
            <a:ext cx="6000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СА-СА-СА – меня ужалила оса,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СО-СО-СО – стал мой нос как колесо,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СЫ-СЫ-СЫ – не боюсь я злой осы, 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СУ-СУ-СУ – я осу в руке несу!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99592" y="714357"/>
            <a:ext cx="7560840" cy="46166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Проговаривание скороговорок, заучивание потешек </a:t>
            </a:r>
          </a:p>
        </p:txBody>
      </p:sp>
      <p:pic>
        <p:nvPicPr>
          <p:cNvPr id="8" name="Рисунок 7" descr="http://nsportal.ru/sites/default/files/2014/02/17/resize-of-25.jpg"/>
          <p:cNvPicPr/>
          <p:nvPr/>
        </p:nvPicPr>
        <p:blipFill>
          <a:blip r:embed="rId3" cstate="screen">
            <a:lum bright="-46000" contrast="69000"/>
          </a:blip>
          <a:srcRect/>
          <a:stretch>
            <a:fillRect/>
          </a:stretch>
        </p:blipFill>
        <p:spPr bwMode="auto">
          <a:xfrm>
            <a:off x="683568" y="3933056"/>
            <a:ext cx="3744416" cy="2664296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61048"/>
            <a:ext cx="3528392" cy="275429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96752"/>
            <a:ext cx="3846959" cy="2625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720255_1.jpe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1268760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Прямая со стрелкой 25"/>
          <p:cNvCxnSpPr/>
          <p:nvPr/>
        </p:nvCxnSpPr>
        <p:spPr>
          <a:xfrm rot="16200000" flipV="1">
            <a:off x="3393273" y="2250273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893471" y="4036223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500694" y="378619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https://nsportal.ru/sites/default/files/2019/01/13/oq6tqdyrlk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4176464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sovushka-zheldor.ru/wp-content/uploads/2019/05/Artikulyacionnye_uprazhneniya_dlya_postanovki_zvuka_sh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429000"/>
            <a:ext cx="5242287" cy="317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www.maam.ru/upload/blogs/detsad-297148-146639684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04664"/>
            <a:ext cx="4223117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43240" y="785794"/>
            <a:ext cx="3500462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714356"/>
            <a:ext cx="6000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412777"/>
            <a:ext cx="8143932" cy="600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увеличивается круг знаний об окружающем мире;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желание пересказывать тексты, придумывать интересные истории;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появляется интерес к заучиванию стихов и потешек;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словарный запас выходит на более высокий уровень;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преодолевают робость, застенчивость, учатся свободно держаться перед аудиторией.</a:t>
            </a:r>
          </a:p>
          <a:p>
            <a:pPr algn="ctr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Вывод. 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   Овладение приемами работы с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помогает в развитии основных психических процессов - памяти, внимания, образного мышления, а так же сокращает время обучения связной речи детей дошкольного возраста. Мнемотехника помогает сделать процесс запоминания более простым, интересным, творческим. </a:t>
            </a:r>
          </a:p>
          <a:p>
            <a:pPr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85786" y="1357298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Прекрасна речь, когда она как ручеёк,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Бежит среди камней – 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чиста, нетороплива.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ты готов внимать её поток, 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восклицать:</a:t>
            </a:r>
          </a:p>
          <a:p>
            <a:pPr algn="ctr"/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«О, как же ты красива!»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5000636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56" y="500042"/>
            <a:ext cx="54292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Мнемотехника помогает развивать: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6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Внимание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1472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Мелкую моторику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57224" y="4286256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Логическое мышление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514351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кругозор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857752" y="4929198"/>
            <a:ext cx="2071702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Зрительную и слуховую память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43702" y="4214818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Воображение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715140" y="2643182"/>
            <a:ext cx="171451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Интерес к обучению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929190" y="1643050"/>
            <a:ext cx="1714512" cy="50006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Усидчивость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643306" y="3143248"/>
            <a:ext cx="1857388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Развивает все стороны речи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 вниз 15"/>
          <p:cNvSpPr/>
          <p:nvPr/>
        </p:nvSpPr>
        <p:spPr>
          <a:xfrm rot="16200000">
            <a:off x="4392934" y="1607802"/>
            <a:ext cx="282367" cy="6386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5400000">
            <a:off x="4338211" y="5162988"/>
            <a:ext cx="366391" cy="4703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324056">
            <a:off x="7349010" y="4700859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7929586" y="3286124"/>
            <a:ext cx="323762" cy="8579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8843031">
            <a:off x="7018207" y="1712284"/>
            <a:ext cx="285752" cy="10194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0800000">
            <a:off x="1214414" y="3214686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8273709">
            <a:off x="1963388" y="4825320"/>
            <a:ext cx="359438" cy="6677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3424810">
            <a:off x="1724933" y="1699165"/>
            <a:ext cx="357190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V="1">
            <a:off x="3393273" y="2250273"/>
            <a:ext cx="100013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7" idx="1"/>
            <a:endCxn id="9" idx="3"/>
          </p:cNvCxnSpPr>
          <p:nvPr/>
        </p:nvCxnSpPr>
        <p:spPr>
          <a:xfrm rot="10800000">
            <a:off x="2285984" y="2928935"/>
            <a:ext cx="1357322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0" idx="3"/>
          </p:cNvCxnSpPr>
          <p:nvPr/>
        </p:nvCxnSpPr>
        <p:spPr>
          <a:xfrm rot="10800000" flipV="1">
            <a:off x="2571736" y="3786190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3214678" y="414338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4893471" y="4036223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endCxn id="13" idx="1"/>
          </p:cNvCxnSpPr>
          <p:nvPr/>
        </p:nvCxnSpPr>
        <p:spPr>
          <a:xfrm>
            <a:off x="5500694" y="3786190"/>
            <a:ext cx="1143008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7" idx="3"/>
            <a:endCxn id="14" idx="1"/>
          </p:cNvCxnSpPr>
          <p:nvPr/>
        </p:nvCxnSpPr>
        <p:spPr>
          <a:xfrm flipV="1">
            <a:off x="5500694" y="2928934"/>
            <a:ext cx="1214446" cy="607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rot="5400000" flipH="1" flipV="1">
            <a:off x="4822033" y="2250273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31640" y="785794"/>
            <a:ext cx="6336704" cy="523220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1412777"/>
            <a:ext cx="8143932" cy="710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836713"/>
            <a:ext cx="52565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556792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tabLst>
                <a:tab pos="327025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Журналы ''Дошкольное воспитание'' №12 за 2000 г.;  №3,10,12 за 2001г.;   №4,12 за 2002г; № 9 за1996.</a:t>
            </a: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Ткаченко Т. «Использование схем в составлении описательных рассказов // «Дошкольное воспитание».-1990.-№10.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Наглядно-дидактическое пособие  Ткаченко Т.А.    «Составление описательных рассказов по опорным схемам»</a:t>
            </a:r>
          </a:p>
          <a:p>
            <a:pPr>
              <a:tabLst>
                <a:tab pos="327025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Метод. руководство, картинный комплект. М.: Книголюб, 2005.</a:t>
            </a: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Тихомирова Л.Ф. ''Познавательные способности детей 5-7 лет''. М. 2005</a:t>
            </a: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Юзбекова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Е.Ю. «Ступеньки творчества» Место игры в интеллектуальном развитии дошкольника. М.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Линка-пресс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2006.</a:t>
            </a: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Малетина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Н. Моделирование в описательной речи детей с ОНР//         «Воспитание и обучение».-2004.-№6.</a:t>
            </a:r>
          </a:p>
          <a:p>
            <a:pPr>
              <a:buFontTx/>
              <a:buChar char="•"/>
              <a:tabLst>
                <a:tab pos="327025" algn="l"/>
              </a:tabLst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Полянская Т. Использование метода мнемотехники в обучении рассказыванию детей дошкольного возраста. -СПб., «ДЕТСТВО ПРЕСС» 2009.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2357430"/>
            <a:ext cx="75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  <a:r>
              <a:rPr lang="ru-RU" sz="4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успехов!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571612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491421"/>
            <a:ext cx="72866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ds04.infourok.ru/uploads/ex/128a/000542a9-5b3e77f2/img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571612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491421"/>
            <a:ext cx="72866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4" descr="http://mdou124lip.ru/files/2016/20161006/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167" y="332656"/>
            <a:ext cx="8442217" cy="5966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1571612"/>
            <a:ext cx="80010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928662" y="1491421"/>
            <a:ext cx="72866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ds04.infourok.ru/uploads/ex/0435/00114244-4dab572d/img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472" y="4437112"/>
            <a:ext cx="80010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i="1" dirty="0" smtClean="0"/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39552" y="539724"/>
            <a:ext cx="6552728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ребенок молчит, покажите ему картинку, и он заговорит.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676A6C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755576" y="1904057"/>
            <a:ext cx="77768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слышу и забываю. Я вижу и запоминаю.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делаю и запоминаю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               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Конфуций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 ребёнка каким-нибудь неизвестным ему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пяти словам - он будет долго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напрасно мучиться, но свяжите двадцать таких слов с картинками, и он их усвоит на лету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sz="2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К. Д. Ушинский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3" descr="https://ds02.infourok.ru/uploads/ex/04cf/000680f6-a64ad23d/hello_html_2ab55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581128"/>
            <a:ext cx="3448994" cy="2088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1472" y="714356"/>
            <a:ext cx="8001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Что такое мнемотехника 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42910" y="1196752"/>
            <a:ext cx="80010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система методов и приемов, обеспечивающих эффективное запоминание, сохранение и воспроизведение информации.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335756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ds03.infourok.ru/uploads/ex/1109/00058f48-2b68a7b4/2/img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04864"/>
            <a:ext cx="7272808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42910" y="1500175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335756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s://tapoc.trbo.yandex.net/tapoc_secure_proxy/c1561a726df8f5f5be137cd4b50c328e?url=https%3A//image3.slideserve.com/6552353/slide4-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7158" y="785794"/>
            <a:ext cx="8501122" cy="46166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ru-RU" sz="2400" b="1" i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821637" y="1250141"/>
            <a:ext cx="71438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251323" y="1464455"/>
            <a:ext cx="49927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6607983" y="1250141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1768060" y="2196694"/>
            <a:ext cx="2643205" cy="5357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607719" y="2250273"/>
            <a:ext cx="250033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https://ds05.infourok.ru/uploads/ex/0758/0003281f-f6b8d201/img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6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441</Words>
  <Application>Microsoft Office PowerPoint</Application>
  <PresentationFormat>Экран (4:3)</PresentationFormat>
  <Paragraphs>74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Детский сад</cp:lastModifiedBy>
  <cp:revision>164</cp:revision>
  <dcterms:modified xsi:type="dcterms:W3CDTF">2021-03-25T08:59:54Z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1174122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