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1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512888" y="476250"/>
            <a:ext cx="7631112" cy="1728788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User\Desktop\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Список книг о войне для детей старшего дошкольного возраста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Алексеев С. «Рассказы о Великой Отечественной войне</a:t>
            </a:r>
            <a:r>
              <a:rPr lang="ru-RU" dirty="0" smtClean="0"/>
              <a:t>»</a:t>
            </a:r>
          </a:p>
          <a:p>
            <a:pPr algn="ctr">
              <a:buNone/>
            </a:pPr>
            <a:r>
              <a:rPr lang="ru-RU" dirty="0" smtClean="0"/>
              <a:t>В книгу вошли рассказы о решающих сражениях Великой Отечественной войны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23554" name="Picture 2" descr="C:\Users\User\Desktop\И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6339" y="1600200"/>
            <a:ext cx="3760321" cy="452596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/>
              <a:t>А так же можно прочитать:</a:t>
            </a:r>
            <a:br>
              <a:rPr lang="ru-RU" sz="3600" dirty="0" smtClean="0"/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> - Гайдар А. «Клятва Тимура», «Поход»</a:t>
            </a:r>
            <a:br>
              <a:rPr lang="ru-RU" sz="3600" dirty="0" smtClean="0"/>
            </a:br>
            <a:r>
              <a:rPr lang="ru-RU" sz="3600" dirty="0" smtClean="0"/>
              <a:t>- Кассиль Л. «Дорогие мои мальчишки»</a:t>
            </a:r>
            <a:br>
              <a:rPr lang="ru-RU" sz="3600" dirty="0" smtClean="0"/>
            </a:br>
            <a:r>
              <a:rPr lang="ru-RU" sz="3600" dirty="0" smtClean="0"/>
              <a:t>- </a:t>
            </a:r>
            <a:r>
              <a:rPr lang="ru-RU" sz="3600" dirty="0" err="1" smtClean="0"/>
              <a:t>Маркуша</a:t>
            </a:r>
            <a:r>
              <a:rPr lang="ru-RU" sz="3600" dirty="0" smtClean="0"/>
              <a:t> А. «Я — солдат, и ты — солдат»</a:t>
            </a:r>
            <a:br>
              <a:rPr lang="ru-RU" sz="3600" dirty="0" smtClean="0"/>
            </a:br>
            <a:r>
              <a:rPr lang="ru-RU" sz="3600" dirty="0" smtClean="0"/>
              <a:t> - Яковлев Ю. «Как Серёжа на войну ходил»</a:t>
            </a:r>
            <a:br>
              <a:rPr lang="ru-RU" sz="3600" dirty="0" smtClean="0"/>
            </a:br>
            <a:r>
              <a:rPr lang="ru-RU" sz="3600" dirty="0" smtClean="0"/>
              <a:t>- </a:t>
            </a:r>
            <a:r>
              <a:rPr lang="ru-RU" sz="3600" dirty="0" err="1" smtClean="0"/>
              <a:t>Баруздин</a:t>
            </a:r>
            <a:r>
              <a:rPr lang="ru-RU" sz="3600" dirty="0" smtClean="0"/>
              <a:t> С. «Шел солдат по улице»</a:t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mtClean="0"/>
              <a:t>Как </a:t>
            </a:r>
            <a:r>
              <a:rPr lang="ru-RU" smtClean="0"/>
              <a:t>говорит </a:t>
            </a:r>
            <a:r>
              <a:rPr lang="ru-RU" dirty="0" smtClean="0"/>
              <a:t>Светлана </a:t>
            </a:r>
            <a:r>
              <a:rPr lang="ru-RU" dirty="0" err="1" smtClean="0"/>
              <a:t>Алексевич</a:t>
            </a:r>
            <a:r>
              <a:rPr lang="ru-RU" dirty="0" smtClean="0"/>
              <a:t> в книге «У войны не женское лицо»: </a:t>
            </a:r>
          </a:p>
          <a:p>
            <a:pPr>
              <a:buNone/>
            </a:pPr>
            <a:r>
              <a:rPr lang="ru-RU" dirty="0" smtClean="0"/>
              <a:t>«Если не забывать войну, появляется много ненависти. А если войну забывают, начинается новая».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9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Сохранить память о войне, о ее героях нам помогают книги. Знакомить детей с такими произведениями можно уже со старшего дошкольного возраста</a:t>
            </a:r>
            <a:endParaRPr lang="ru-RU" sz="40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765175"/>
            <a:ext cx="8229600" cy="5360988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000" dirty="0" smtClean="0"/>
          </a:p>
          <a:p>
            <a:pPr algn="ctr">
              <a:buNone/>
            </a:pPr>
            <a:r>
              <a:rPr lang="ru-RU" sz="4000" dirty="0" smtClean="0"/>
              <a:t>Чтение книг о войне — это не развлечение, это серьезная работа, интеллектуальная и духовная, во многом сложная и тяжелая, особенно для детей. Но без этой работы обойтись нельзя.</a:t>
            </a:r>
            <a:endParaRPr lang="ru-RU" sz="40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404664"/>
            <a:ext cx="734481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4000" dirty="0" smtClean="0"/>
              <a:t>Прежде чем начать чтение книг о войне, стоит поговорить с ребенком об истории, в доступной форме изложить основные факты, рассказать о том, что солдаты защищали свои дома и своих родных от жестоких захватчиков, проявляя при этом мужество и героизм</a:t>
            </a:r>
            <a:endParaRPr lang="ru-RU" sz="40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Список книг о войне для детей старшего дошкольного возраста</a:t>
            </a:r>
            <a:r>
              <a:rPr lang="ru-RU" b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C:\Users\User\Desktop\С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76757" y="1600200"/>
            <a:ext cx="3199486" cy="4525963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355976" y="1556792"/>
            <a:ext cx="4330824" cy="4569371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Кассиль Л. «Улица младшего сына»</a:t>
            </a:r>
          </a:p>
          <a:p>
            <a:pPr algn="ctr">
              <a:buNone/>
            </a:pPr>
            <a:r>
              <a:rPr lang="ru-RU" dirty="0" smtClean="0"/>
              <a:t>Повесть, посвященная трагической судьбе Володи Дубинина, юного партизана — героя Великой Отечественной войны.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0" y="1535113"/>
            <a:ext cx="4040188" cy="639762"/>
          </a:xfrm>
        </p:spPr>
        <p:txBody>
          <a:bodyPr>
            <a:normAutofit/>
          </a:bodyPr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Список книг о войне для детей старшего дошкольного возраста</a:t>
            </a:r>
            <a:r>
              <a:rPr lang="ru-RU" b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Users\User\Desktop\и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69443" y="1600200"/>
            <a:ext cx="3014114" cy="4525963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Воронкова Л. «Девочка из города»</a:t>
            </a:r>
          </a:p>
          <a:p>
            <a:pPr algn="ctr">
              <a:buNone/>
            </a:pPr>
            <a:r>
              <a:rPr lang="ru-RU" dirty="0" smtClean="0"/>
              <a:t>История о девочке-сироте, оказавшейся в годы войны в чужом селе и нашедшей новую семью и дом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0" y="1535113"/>
            <a:ext cx="4040188" cy="639762"/>
          </a:xfrm>
        </p:spPr>
        <p:txBody>
          <a:bodyPr>
            <a:normAutofit/>
          </a:bodyPr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Список книг о войне для детей старшего дошкольного возраст</a:t>
            </a:r>
            <a:r>
              <a:rPr lang="ru-RU" b="1" dirty="0" smtClean="0"/>
              <a:t>а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Катаев В. «Сын полка» </a:t>
            </a:r>
          </a:p>
          <a:p>
            <a:pPr algn="ctr">
              <a:buNone/>
            </a:pPr>
            <a:r>
              <a:rPr lang="ru-RU" dirty="0" smtClean="0"/>
              <a:t>Повесть о мальчике-сироте Ване Солнцеве, попавшем в военную часть к разведчиками и ставшем сыном полка.</a:t>
            </a:r>
            <a:endParaRPr lang="ru-RU" b="1" dirty="0"/>
          </a:p>
        </p:txBody>
      </p:sp>
      <p:pic>
        <p:nvPicPr>
          <p:cNvPr id="4098" name="Picture 2" descr="C:\Users\User\Desktop\В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3105" y="1600200"/>
            <a:ext cx="2926789" cy="452596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Список книг о войне для детей старшего дошкольного возраста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11960" y="1556792"/>
            <a:ext cx="4474840" cy="4569371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Яковлев Ю. «Девочки с Васильевского острова»</a:t>
            </a:r>
          </a:p>
          <a:p>
            <a:pPr>
              <a:buNone/>
            </a:pPr>
            <a:r>
              <a:rPr lang="ru-RU" dirty="0" smtClean="0"/>
              <a:t>Пронзительный рассказ о девочке Тане Савичевой, умершей вместе со всей своей семьей от голода в блокадном Ленинграде, написанный на основе её дневника</a:t>
            </a:r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5122" name="Picture 2" descr="C:\Users\User\Desktop\Я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7032" y="1600200"/>
            <a:ext cx="3518936" cy="452596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Список книг о войне для детей старшего дошкольного возраста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Жуковская Е. «Школа меняет адрес» </a:t>
            </a:r>
          </a:p>
          <a:p>
            <a:pPr algn="ctr">
              <a:buNone/>
            </a:pPr>
            <a:r>
              <a:rPr lang="ru-RU" dirty="0" smtClean="0"/>
              <a:t>Книга о жизни детей в блокадном Ленинграде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6146" name="Picture 2" descr="C:\Users\User\Desktop\Яз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1989" y="1600200"/>
            <a:ext cx="2989021" cy="452596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326</Words>
  <Application>Microsoft Office PowerPoint</Application>
  <PresentationFormat>Экран (4:3)</PresentationFormat>
  <Paragraphs>27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</vt:lpstr>
      <vt:lpstr>Слайд 2</vt:lpstr>
      <vt:lpstr>Слайд 3</vt:lpstr>
      <vt:lpstr>Слайд 4</vt:lpstr>
      <vt:lpstr>Список книг о войне для детей старшего дошкольного возраста  </vt:lpstr>
      <vt:lpstr>Список книг о войне для детей старшего дошкольного возраста  </vt:lpstr>
      <vt:lpstr>Список книг о войне для детей старшего дошкольного возраста</vt:lpstr>
      <vt:lpstr>Список книг о войне для детей старшего дошкольного возраста</vt:lpstr>
      <vt:lpstr>Список книг о войне для детей старшего дошкольного возраста</vt:lpstr>
      <vt:lpstr>Список книг о войне для детей старшего дошкольного возраста</vt:lpstr>
      <vt:lpstr>А так же можно прочитать:    - Гайдар А. «Клятва Тимура», «Поход» - Кассиль Л. «Дорогие мои мальчишки» - Маркуша А. «Я — солдат, и ты — солдат»  - Яковлев Ю. «Как Серёжа на войну ходил» - Баруздин С. «Шел солдат по улице» 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User</dc:creator>
  <cp:lastModifiedBy>User</cp:lastModifiedBy>
  <cp:revision>6</cp:revision>
  <dcterms:created xsi:type="dcterms:W3CDTF">2020-05-06T19:34:55Z</dcterms:created>
  <dcterms:modified xsi:type="dcterms:W3CDTF">2020-05-07T12:33:03Z</dcterms:modified>
</cp:coreProperties>
</file>