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unart.pro/uploads/posts/2020-04/1587312760_5-p-nezhnie-sirenevie-foni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674209" y="4365104"/>
            <a:ext cx="329231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Учитель-логопед 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ГБОУ №609 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Красногвардейского района </a:t>
            </a:r>
          </a:p>
          <a:p>
            <a:pPr algn="r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г. СПб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Задорина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Т.А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1340768"/>
            <a:ext cx="77757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Играем с частями речи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unart.pro/uploads/posts/2020-04/1587312760_5-p-nezhnie-sirenevie-foni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04664"/>
            <a:ext cx="7776864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unart.pro/uploads/posts/2020-04/1587312760_5-p-nezhnie-sirenevie-foni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2420888"/>
            <a:ext cx="73597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внимание!!!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unart.pro/uploads/posts/2020-04/1587312760_5-p-nezhnie-sirenevie-foni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764704"/>
            <a:ext cx="856895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Игра- это искра, зажигающая огонек пытливости и любознательности.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4941168"/>
            <a:ext cx="49673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В.А. Сухомлинский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unart.pro/uploads/posts/2020-04/1587312760_5-p-nezhnie-sirenevie-foni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 descr="https://bipbap.ru/wp-content/uploads/2020/01/4-41-1399x153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750" r="21875"/>
          <a:stretch>
            <a:fillRect/>
          </a:stretch>
        </p:blipFill>
        <p:spPr bwMode="auto">
          <a:xfrm>
            <a:off x="2987824" y="332656"/>
            <a:ext cx="2736304" cy="583264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836712"/>
            <a:ext cx="3236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внимание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4509120"/>
            <a:ext cx="35237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мышление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84168" y="1628800"/>
            <a:ext cx="23471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память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132856"/>
            <a:ext cx="24689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чувство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5157192"/>
            <a:ext cx="29722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сознание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3573016"/>
            <a:ext cx="1596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воля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36096" y="3068960"/>
            <a:ext cx="34632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поведение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unart.pro/uploads/posts/2020-04/1587312760_5-p-nezhnie-sirenevie-foni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71600" y="-243408"/>
            <a:ext cx="665568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  <a:endParaRPr lang="ru-RU" sz="11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115616" y="528935"/>
            <a:ext cx="777686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Сущность дидактических игр заключается в решении познавательных задач, поставленных в занимательной форме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unart.pro/uploads/posts/2020-04/1587312760_5-p-nezhnie-sirenevie-foni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https://i.sunhome.ru/poetry/34/rezhisser-v3.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276872"/>
            <a:ext cx="5806129" cy="39307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9552" y="260648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Послушайте - и Вы забудете, посмотрите - и Вы запомните, сделайте - и Вы поймете.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Конфуций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unart.pro/uploads/posts/2020-04/1587312760_5-p-nezhnie-sirenevie-foni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11760" y="188640"/>
            <a:ext cx="45293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«Где я живу?»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482" name="Picture 2" descr="https://i.pinimg.com/736x/4a/28/6c/4a286cfa2ea81239c51b98a9715449dc--house-coloring-pages-coloring-shee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24744"/>
            <a:ext cx="2322257" cy="3096344"/>
          </a:xfrm>
          <a:prstGeom prst="rect">
            <a:avLst/>
          </a:prstGeom>
          <a:noFill/>
        </p:spPr>
      </p:pic>
      <p:pic>
        <p:nvPicPr>
          <p:cNvPr id="8" name="Picture 2" descr="https://i.pinimg.com/736x/4a/28/6c/4a286cfa2ea81239c51b98a9715449dc--house-coloring-pages-coloring-shee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052736"/>
            <a:ext cx="2520280" cy="3360374"/>
          </a:xfrm>
          <a:prstGeom prst="rect">
            <a:avLst/>
          </a:prstGeom>
          <a:noFill/>
        </p:spPr>
      </p:pic>
      <p:pic>
        <p:nvPicPr>
          <p:cNvPr id="9" name="Picture 2" descr="https://i.pinimg.com/736x/4a/28/6c/4a286cfa2ea81239c51b98a9715449dc--house-coloring-pages-coloring-shee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429000"/>
            <a:ext cx="2304256" cy="307234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 rot="19583328">
            <a:off x="813950" y="2477850"/>
            <a:ext cx="144167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глагол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79634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9127958">
            <a:off x="6187454" y="2513975"/>
            <a:ext cx="288431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существительное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9024750">
            <a:off x="3283223" y="4820057"/>
            <a:ext cx="304641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прилагательное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67944" y="1340768"/>
            <a:ext cx="144943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умная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хлеб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идет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зеленый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3568" y="4437112"/>
            <a:ext cx="125707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купить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белый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рисую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76256" y="4509120"/>
            <a:ext cx="147598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писать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честный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заяц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книга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unart.pro/uploads/posts/2020-04/1587312760_5-p-nezhnie-sirenevie-foni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99792" y="188640"/>
            <a:ext cx="36320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«На букву»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1916832"/>
            <a:ext cx="762260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Прилагательное: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большой, белый, быстрый …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Существительное: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кино, книга, крокодил …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Глагол: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петь, плавать, прыгать …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unart.pro/uploads/posts/2020-04/1587312760_5-p-nezhnie-sirenevie-foni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71800" y="548680"/>
            <a:ext cx="37144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4-й лишний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2348880"/>
            <a:ext cx="63586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Бегу, играю, белый, прыгать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unart.pro/uploads/posts/2020-04/1587312760_5-p-nezhnie-sirenevie-foni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09" name="Picture 1" descr="C:\Users\хХх\Desktop\img5.jpg"/>
          <p:cNvPicPr>
            <a:picLocks noChangeAspect="1" noChangeArrowheads="1"/>
          </p:cNvPicPr>
          <p:nvPr/>
        </p:nvPicPr>
        <p:blipFill>
          <a:blip r:embed="rId3" cstate="print"/>
          <a:srcRect l="3341" r="25194"/>
          <a:stretch>
            <a:fillRect/>
          </a:stretch>
        </p:blipFill>
        <p:spPr bwMode="auto">
          <a:xfrm>
            <a:off x="827584" y="0"/>
            <a:ext cx="763284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130</Words>
  <Application>Microsoft Office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хХх</dc:creator>
  <cp:lastModifiedBy>Татьяна</cp:lastModifiedBy>
  <cp:revision>8</cp:revision>
  <dcterms:created xsi:type="dcterms:W3CDTF">2020-08-21T06:10:56Z</dcterms:created>
  <dcterms:modified xsi:type="dcterms:W3CDTF">2021-05-20T20:10:59Z</dcterms:modified>
</cp:coreProperties>
</file>