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98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845B-BC61-4FD5-BF09-062874DB69E7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B1AB-543F-4971-B6EF-4AF36CA1C5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845B-BC61-4FD5-BF09-062874DB69E7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B1AB-543F-4971-B6EF-4AF36CA1C5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845B-BC61-4FD5-BF09-062874DB69E7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B1AB-543F-4971-B6EF-4AF36CA1C5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845B-BC61-4FD5-BF09-062874DB69E7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B1AB-543F-4971-B6EF-4AF36CA1C5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845B-BC61-4FD5-BF09-062874DB69E7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B1AB-543F-4971-B6EF-4AF36CA1C5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845B-BC61-4FD5-BF09-062874DB69E7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B1AB-543F-4971-B6EF-4AF36CA1C5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845B-BC61-4FD5-BF09-062874DB69E7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B1AB-543F-4971-B6EF-4AF36CA1C5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845B-BC61-4FD5-BF09-062874DB69E7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B1AB-543F-4971-B6EF-4AF36CA1C5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845B-BC61-4FD5-BF09-062874DB69E7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B1AB-543F-4971-B6EF-4AF36CA1C5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845B-BC61-4FD5-BF09-062874DB69E7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B1AB-543F-4971-B6EF-4AF36CA1C5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62845B-BC61-4FD5-BF09-062874DB69E7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BB1AB-543F-4971-B6EF-4AF36CA1C58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62845B-BC61-4FD5-BF09-062874DB69E7}" type="datetimeFigureOut">
              <a:rPr lang="ru-RU" smtClean="0"/>
              <a:t>22.01.2018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BB1AB-543F-4971-B6EF-4AF36CA1C58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oogle.com/url?q=http://mam2mam.ru/search/?tags%3D%25E8%25E3%25F0%25F3%25F8%25EA%25E8&amp;sa=D&amp;usg=AFQjCNG_RMoLjZ67cu-XRE2XlUTjopaU2w" TargetMode="External"/><Relationship Id="rId2" Type="http://schemas.openxmlformats.org/officeDocument/2006/relationships/hyperlink" Target="https://www.google.com/url?q=http://mam2mam.ru/search/?tags%3D%25E8%25E3%25F0%25FB&amp;sa=D&amp;usg=AFQjCNEk_6U2yDZD8akmlIPVeqk9ZBHBK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6300192" y="1628800"/>
            <a:ext cx="27363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    </a:t>
            </a:r>
            <a:r>
              <a:rPr lang="ru-RU" sz="2800" b="1" i="1" dirty="0" smtClean="0"/>
              <a:t>Играем </a:t>
            </a:r>
            <a:endParaRPr lang="ru-RU" sz="2800" b="1" i="1" dirty="0"/>
          </a:p>
          <a:p>
            <a:r>
              <a:rPr lang="ru-RU" sz="2400" b="1" i="1" dirty="0" smtClean="0"/>
              <a:t>    с прищепками</a:t>
            </a:r>
            <a:endParaRPr lang="ru-RU" sz="2400" i="1" dirty="0" smtClean="0"/>
          </a:p>
          <a:p>
            <a:r>
              <a:rPr lang="ru-RU" sz="4800" dirty="0" smtClean="0"/>
              <a:t/>
            </a:r>
            <a:br>
              <a:rPr lang="ru-RU" sz="4800" dirty="0" smtClean="0"/>
            </a:b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179512" y="260648"/>
            <a:ext cx="244827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Впервые игры с деревянными бельевыми  прищепками, которые можно  было прикреплять  к корзине с тонкими краями, использовала М. </a:t>
            </a:r>
            <a:r>
              <a:rPr lang="ru-RU" dirty="0" err="1" smtClean="0"/>
              <a:t>Монтессори</a:t>
            </a:r>
            <a:r>
              <a:rPr lang="ru-RU" dirty="0" smtClean="0"/>
              <a:t>, известный итальянский педагог. </a:t>
            </a:r>
          </a:p>
          <a:p>
            <a:r>
              <a:rPr lang="ru-RU" dirty="0" smtClean="0"/>
              <a:t>В настоящее время промышленность выпускает самые разнообразные прищепки, различающиеся величиной, материалом, широкой цветовой гаммой. Будет ли ребенку интересно?</a:t>
            </a:r>
            <a:endParaRPr lang="ru-RU" dirty="0"/>
          </a:p>
        </p:txBody>
      </p:sp>
      <p:sp>
        <p:nvSpPr>
          <p:cNvPr id="3074" name="AutoShape 2" descr="http://cherednik.ucoz.ru/_ph/3/2/816153396.jpg?1516640684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75" name="Picture 3" descr="C:\Users\Светлана\Desktop\8161533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3861048"/>
            <a:ext cx="2592288" cy="194421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236296" y="6093296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2018 год.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876256" y="260648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Педагогам МКДОУ «Детский сад №15 «Светлячок» от учителя-логопеда.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563888" y="5229200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/>
              <a:t>с</a:t>
            </a:r>
            <a:r>
              <a:rPr lang="ru-RU" smtClean="0"/>
              <a:t>т:Барсуковская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60648"/>
            <a:ext cx="2808312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« Руки учат голову, затем поумневшая голова учит руки, а умелые руки снова способствуют развитию мозга»</a:t>
            </a:r>
            <a:endParaRPr lang="ru-RU" dirty="0" smtClean="0"/>
          </a:p>
          <a:p>
            <a:r>
              <a:rPr lang="ru-RU" b="1" dirty="0" smtClean="0"/>
              <a:t>И.П.Павлов</a:t>
            </a:r>
          </a:p>
          <a:p>
            <a:r>
              <a:rPr lang="ru-RU" dirty="0" smtClean="0"/>
              <a:t>С прищепками можно экспериментировать и придумывать различные  </a:t>
            </a:r>
            <a:r>
              <a:rPr lang="ru-RU" dirty="0" smtClean="0">
                <a:hlinkClick r:id="rId2"/>
              </a:rPr>
              <a:t>игры</a:t>
            </a:r>
            <a:r>
              <a:rPr lang="ru-RU" dirty="0" smtClean="0"/>
              <a:t> на ходу, иногда дети сами подсказывают варианты игр.</a:t>
            </a:r>
          </a:p>
          <a:p>
            <a:r>
              <a:rPr lang="ru-RU" dirty="0" smtClean="0"/>
              <a:t>Если малыш научился ловко обращаться с прищепками, предложите ему попробовать смастерить что-нибудь из прищепок . Проявив немного фантазии, из прищепок можно сделать интересные </a:t>
            </a:r>
            <a:r>
              <a:rPr lang="ru-RU" dirty="0" smtClean="0">
                <a:hlinkClick r:id="rId3"/>
              </a:rPr>
              <a:t>игрушки</a:t>
            </a:r>
            <a:r>
              <a:rPr lang="ru-RU" dirty="0" smtClean="0"/>
              <a:t>.</a:t>
            </a:r>
          </a:p>
          <a:p>
            <a:endParaRPr lang="ru-RU" b="1" dirty="0" smtClean="0"/>
          </a:p>
          <a:p>
            <a:endParaRPr lang="ru-RU" dirty="0"/>
          </a:p>
        </p:txBody>
      </p:sp>
      <p:pic>
        <p:nvPicPr>
          <p:cNvPr id="1025" name="Picture 1" descr="C:\Users\Светлана\Desktop\prischepki_robot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4365104"/>
            <a:ext cx="2739494" cy="2289965"/>
          </a:xfrm>
          <a:prstGeom prst="rect">
            <a:avLst/>
          </a:prstGeom>
          <a:noFill/>
        </p:spPr>
      </p:pic>
      <p:pic>
        <p:nvPicPr>
          <p:cNvPr id="1026" name="Picture 2" descr="C:\Users\Светлана\Desktop\imgprevie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227375"/>
            <a:ext cx="2520280" cy="1906647"/>
          </a:xfrm>
          <a:prstGeom prst="rect">
            <a:avLst/>
          </a:prstGeom>
          <a:noFill/>
        </p:spPr>
      </p:pic>
      <p:pic>
        <p:nvPicPr>
          <p:cNvPr id="1027" name="Picture 3" descr="C:\Users\Светлана\Desktop\didakticheskie-igry-s-prishhepkami-dlya-detej-2-3-let-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72200" y="2492896"/>
            <a:ext cx="2550769" cy="2235299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203848" y="2132856"/>
            <a:ext cx="309634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Игра №1</a:t>
            </a:r>
            <a:r>
              <a:rPr lang="ru-RU" b="1" dirty="0" smtClean="0"/>
              <a:t> "Найди прищепку"</a:t>
            </a:r>
            <a:endParaRPr lang="ru-RU" dirty="0" smtClean="0"/>
          </a:p>
          <a:p>
            <a:r>
              <a:rPr lang="ru-RU" sz="1600" dirty="0" smtClean="0"/>
              <a:t>Прищепите прищепки на одежду ребенка, так, чтобы он смог без труда к ним дотянуться. Увидите, какое это будет для него увлекательное занятие - сбрасывать с себя эти разноцветные прищепки.</a:t>
            </a:r>
            <a:endParaRPr lang="ru-RU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6300192" y="260648"/>
            <a:ext cx="2843808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dirty="0" smtClean="0"/>
              <a:t>Игра №2 </a:t>
            </a:r>
            <a:r>
              <a:rPr lang="ru-RU" b="1" dirty="0" smtClean="0"/>
              <a:t>"Травушка-муравушка"</a:t>
            </a:r>
            <a:endParaRPr lang="ru-RU" dirty="0" smtClean="0"/>
          </a:p>
          <a:p>
            <a:r>
              <a:rPr lang="ru-RU" sz="1600" dirty="0" smtClean="0"/>
              <a:t>Вырежьте из зеленого картона длинный прямоугольник и предложите ребенку прищепить к нему сверху зеленые прищепки. Так у вас получится травка.</a:t>
            </a:r>
            <a:endParaRPr lang="ru-RU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6228184" y="4797152"/>
            <a:ext cx="291581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/>
              <a:t>Игра №5 </a:t>
            </a:r>
            <a:r>
              <a:rPr lang="ru-RU" b="1" dirty="0" smtClean="0"/>
              <a:t>"Цветочки"</a:t>
            </a:r>
            <a:endParaRPr lang="ru-RU" dirty="0" smtClean="0"/>
          </a:p>
          <a:p>
            <a:r>
              <a:rPr lang="ru-RU" sz="1400" dirty="0" smtClean="0"/>
              <a:t>Сделав небольшие разноцветные кружочки из картона и прицепив к ним того же цвета прищепки, вы получите разноцветные цветочки: васильки, ромашки, розочки и т.д.</a:t>
            </a:r>
            <a:endParaRPr lang="ru-RU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158</Words>
  <Application>Microsoft Office PowerPoint</Application>
  <PresentationFormat>Экран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3</cp:revision>
  <dcterms:created xsi:type="dcterms:W3CDTF">2018-01-22T16:59:17Z</dcterms:created>
  <dcterms:modified xsi:type="dcterms:W3CDTF">2018-01-22T17:24:27Z</dcterms:modified>
</cp:coreProperties>
</file>