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1" r:id="rId4"/>
    <p:sldId id="263" r:id="rId5"/>
    <p:sldId id="265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4A3B8-0E97-4BD4-AD84-E5B6849824BA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41899-074B-47FC-B1F6-2DBFCE4FF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080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4A3B8-0E97-4BD4-AD84-E5B6849824BA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41899-074B-47FC-B1F6-2DBFCE4FF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754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4A3B8-0E97-4BD4-AD84-E5B6849824BA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41899-074B-47FC-B1F6-2DBFCE4FF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321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4A3B8-0E97-4BD4-AD84-E5B6849824BA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41899-074B-47FC-B1F6-2DBFCE4FF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121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4A3B8-0E97-4BD4-AD84-E5B6849824BA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41899-074B-47FC-B1F6-2DBFCE4FF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116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4A3B8-0E97-4BD4-AD84-E5B6849824BA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41899-074B-47FC-B1F6-2DBFCE4FF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431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4A3B8-0E97-4BD4-AD84-E5B6849824BA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41899-074B-47FC-B1F6-2DBFCE4FF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199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4A3B8-0E97-4BD4-AD84-E5B6849824BA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41899-074B-47FC-B1F6-2DBFCE4FF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611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4A3B8-0E97-4BD4-AD84-E5B6849824BA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41899-074B-47FC-B1F6-2DBFCE4FF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145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4A3B8-0E97-4BD4-AD84-E5B6849824BA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41899-074B-47FC-B1F6-2DBFCE4FF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477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4A3B8-0E97-4BD4-AD84-E5B6849824BA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41899-074B-47FC-B1F6-2DBFCE4FF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93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4A3B8-0E97-4BD4-AD84-E5B6849824BA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41899-074B-47FC-B1F6-2DBFCE4FF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68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learningapps.org/watch?v=p9y16mky52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1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microsoft.com/office/2007/relationships/hdphoto" Target="../media/hdphoto1.wdp"/><Relationship Id="rId9" Type="http://schemas.openxmlformats.org/officeDocument/2006/relationships/image" Target="../media/image8.png"/><Relationship Id="rId14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ru-RU" dirty="0" smtClean="0"/>
              <a:t>Выполните задание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61766" y="1196752"/>
            <a:ext cx="853071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hlinkClick r:id="rId2"/>
              </a:rPr>
              <a:t>https://learningapps.org/watch?v=p9y16mky521</a:t>
            </a:r>
            <a:endParaRPr lang="ru-RU" sz="3200" dirty="0" smtClean="0"/>
          </a:p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016" y="1916832"/>
            <a:ext cx="4544213" cy="454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378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-16443"/>
            <a:ext cx="9036496" cy="1143000"/>
          </a:xfrm>
        </p:spPr>
        <p:txBody>
          <a:bodyPr/>
          <a:lstStyle/>
          <a:p>
            <a:r>
              <a:rPr lang="ru-RU" dirty="0" smtClean="0"/>
              <a:t>Разгадай ребус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154076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9600" dirty="0" smtClean="0"/>
              <a:t>Мы               и</a:t>
            </a:r>
            <a:endParaRPr lang="ru-RU" sz="96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998552" y="2588243"/>
            <a:ext cx="7677904" cy="3865093"/>
            <a:chOff x="0" y="1150950"/>
            <a:chExt cx="10692680" cy="487980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82" t="25830" r="28038" b="22862"/>
            <a:stretch/>
          </p:blipFill>
          <p:spPr bwMode="auto">
            <a:xfrm>
              <a:off x="4757134" y="1150950"/>
              <a:ext cx="1501941" cy="2803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63546"/>
              <a:ext cx="1547664" cy="1547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900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4048044"/>
              <a:ext cx="1584176" cy="1584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3808" y="3687296"/>
              <a:ext cx="238125" cy="190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3419" y="4125757"/>
              <a:ext cx="1905000" cy="142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3389" y="4125757"/>
              <a:ext cx="238125" cy="190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8104" y="4106651"/>
              <a:ext cx="1905000" cy="1619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13104" y="3820901"/>
              <a:ext cx="238125" cy="190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2360" y="3806210"/>
              <a:ext cx="238125" cy="190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5" name="Picture 11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0" b="10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3991" y="3925105"/>
              <a:ext cx="1609130" cy="1609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6" name="Picture 12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4000" b="10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36496" y="3806210"/>
              <a:ext cx="1656184" cy="1656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8381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ru-RU" dirty="0" smtClean="0"/>
              <a:t>Отгадай ребус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7" t="28009" r="48163" b="28523"/>
          <a:stretch/>
        </p:blipFill>
        <p:spPr bwMode="auto">
          <a:xfrm>
            <a:off x="1028629" y="1124744"/>
            <a:ext cx="7288088" cy="476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87677" y="5877272"/>
            <a:ext cx="41832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Ответ: Организм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745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05" y="1196752"/>
            <a:ext cx="9144000" cy="2664296"/>
          </a:xfrm>
        </p:spPr>
        <p:txBody>
          <a:bodyPr/>
          <a:lstStyle/>
          <a:p>
            <a:r>
              <a:rPr lang="ru-RU" dirty="0" smtClean="0"/>
              <a:t>1. Познакомиться с термином «организм».</a:t>
            </a:r>
          </a:p>
          <a:p>
            <a:r>
              <a:rPr lang="ru-RU" dirty="0" smtClean="0"/>
              <a:t>2.Познакомиться с термином «система органов».</a:t>
            </a:r>
          </a:p>
          <a:p>
            <a:r>
              <a:rPr lang="ru-RU" dirty="0" smtClean="0"/>
              <a:t>3. Узнать внутреннее строение человека.</a:t>
            </a:r>
          </a:p>
          <a:p>
            <a:r>
              <a:rPr lang="ru-RU" dirty="0" smtClean="0"/>
              <a:t>4.Науки, изучающие человеческий организм.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7" b="17716"/>
          <a:stretch/>
        </p:blipFill>
        <p:spPr bwMode="auto">
          <a:xfrm>
            <a:off x="2051720" y="3645024"/>
            <a:ext cx="5760640" cy="2810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569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84784"/>
          </a:xfrm>
        </p:spPr>
        <p:txBody>
          <a:bodyPr>
            <a:noAutofit/>
          </a:bodyPr>
          <a:lstStyle/>
          <a:p>
            <a:r>
              <a:rPr lang="ru-RU" dirty="0"/>
              <a:t>Г</a:t>
            </a:r>
            <a:r>
              <a:rPr lang="ru-RU" dirty="0" smtClean="0"/>
              <a:t>оловной мозг, кишечник, лёгкие, сердце, печень, желудок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8388" y="2132856"/>
            <a:ext cx="5113071" cy="421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2708920"/>
            <a:ext cx="33843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0-1 ошибка – «5»</a:t>
            </a:r>
          </a:p>
          <a:p>
            <a:r>
              <a:rPr lang="ru-RU" sz="3200" dirty="0" smtClean="0"/>
              <a:t>2 ошибки – «4»</a:t>
            </a:r>
          </a:p>
          <a:p>
            <a:r>
              <a:rPr lang="ru-RU" sz="3200" dirty="0" smtClean="0"/>
              <a:t>3 ошибки- «3»</a:t>
            </a:r>
          </a:p>
          <a:p>
            <a:r>
              <a:rPr lang="ru-RU" sz="3200" dirty="0" smtClean="0"/>
              <a:t>Больше 3 ошибок – «2»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2909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/>
          <a:lstStyle/>
          <a:p>
            <a:r>
              <a:rPr lang="ru-RU" dirty="0" smtClean="0"/>
              <a:t>Проверка таблицы</a:t>
            </a: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80728"/>
            <a:ext cx="7848872" cy="5522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32982" y="2780928"/>
            <a:ext cx="25202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Желудок, кишечник и др.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372200" y="2780928"/>
            <a:ext cx="22322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Переваривание пищи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632982" y="3933056"/>
            <a:ext cx="27392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Сердце, кровеносные сосуды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595895" y="4117721"/>
            <a:ext cx="17848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Кровообращение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632982" y="5136330"/>
            <a:ext cx="27392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Головной мозг, спинной мозг, нервы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406776" y="5133385"/>
            <a:ext cx="2341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Подача различных сигналов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4931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104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Выполните задание</vt:lpstr>
      <vt:lpstr>Разгадай ребус</vt:lpstr>
      <vt:lpstr>Отгадай ребус</vt:lpstr>
      <vt:lpstr>План</vt:lpstr>
      <vt:lpstr>Головной мозг, кишечник, лёгкие, сердце, печень, желудок</vt:lpstr>
      <vt:lpstr>Проверка таблицы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Алёна</dc:creator>
  <cp:lastModifiedBy>Алёна</cp:lastModifiedBy>
  <cp:revision>11</cp:revision>
  <dcterms:created xsi:type="dcterms:W3CDTF">2021-05-20T15:30:56Z</dcterms:created>
  <dcterms:modified xsi:type="dcterms:W3CDTF">2021-05-20T20:32:54Z</dcterms:modified>
</cp:coreProperties>
</file>