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1620-B046-4C68-A38D-D0382FA12BFA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E77-7A73-4CB7-9281-BD662855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791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1620-B046-4C68-A38D-D0382FA12BFA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E77-7A73-4CB7-9281-BD662855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309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1620-B046-4C68-A38D-D0382FA12BFA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E77-7A73-4CB7-9281-BD662855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911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1620-B046-4C68-A38D-D0382FA12BFA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E77-7A73-4CB7-9281-BD662855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725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1620-B046-4C68-A38D-D0382FA12BFA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E77-7A73-4CB7-9281-BD662855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6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1620-B046-4C68-A38D-D0382FA12BFA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E77-7A73-4CB7-9281-BD662855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199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1620-B046-4C68-A38D-D0382FA12BFA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E77-7A73-4CB7-9281-BD662855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252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1620-B046-4C68-A38D-D0382FA12BFA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E77-7A73-4CB7-9281-BD662855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590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1620-B046-4C68-A38D-D0382FA12BFA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E77-7A73-4CB7-9281-BD662855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401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1620-B046-4C68-A38D-D0382FA12BFA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E77-7A73-4CB7-9281-BD662855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228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1620-B046-4C68-A38D-D0382FA12BFA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E77-7A73-4CB7-9281-BD662855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398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D1620-B046-4C68-A38D-D0382FA12BFA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6AE77-7A73-4CB7-9281-BD662855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812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gubern.ru/articles/4802/6045/" TargetMode="External"/><Relationship Id="rId2" Type="http://schemas.openxmlformats.org/officeDocument/2006/relationships/hyperlink" Target="https://yandex.ru/images/search?from=tabbar&amp;text=%D1%81%D0%B0%D0%BC%D0%B0%D1%80%D0%B0%20%D0%BA%D0%BE%D1%81%D0%BC%D0%B8%D1%87%D0%B5%D1%81%D0%BA%D0%B0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amsud.ru/news/iz-samary-v-kosmos.html" TargetMode="External"/><Relationship Id="rId4" Type="http://schemas.openxmlformats.org/officeDocument/2006/relationships/hyperlink" Target="https://yandex.ru/images/search?text=%D0%BA%D0%BE%D1%80%D0%B0%D0%B1%D0%BB%D1%8C%20%D0%B2%D0%BE%D1%81%D1%82%D0%BE%D0%BA%201%20%D1%84%D0%BE%D1%82%D0%BE&amp;from=tabba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2100330"/>
            <a:ext cx="4211960" cy="4485258"/>
          </a:xfrm>
        </p:spPr>
        <p:txBody>
          <a:bodyPr>
            <a:normAutofit fontScale="62500" lnSpcReduction="20000"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Номинация: </a:t>
            </a:r>
          </a:p>
          <a:p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Лучшая мультимедийная презентация</a:t>
            </a:r>
          </a:p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Автор работы:</a:t>
            </a:r>
          </a:p>
          <a:p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Иванова Елизавета</a:t>
            </a:r>
          </a:p>
          <a:p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11 лет</a:t>
            </a:r>
          </a:p>
          <a:p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ТО «</a:t>
            </a:r>
            <a:r>
              <a:rPr lang="en-US" sz="3600" i="1" dirty="0" smtClean="0">
                <a:solidFill>
                  <a:schemeClr val="tx2">
                    <a:lumMod val="75000"/>
                  </a:schemeClr>
                </a:solidFill>
              </a:rPr>
              <a:t>IT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-лаборатория» </a:t>
            </a:r>
          </a:p>
          <a:p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СП ДОД ДДТ ГБОУ СОШ с. Кошки</a:t>
            </a:r>
          </a:p>
          <a:p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(ГБОУ СОШ ж.-д. ст. </a:t>
            </a:r>
            <a:r>
              <a:rPr lang="ru-RU" sz="3600" i="1" dirty="0" err="1" smtClean="0">
                <a:solidFill>
                  <a:schemeClr val="tx2">
                    <a:lumMod val="75000"/>
                  </a:schemeClr>
                </a:solidFill>
              </a:rPr>
              <a:t>Погрузная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Руководитель: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Иванова В.В.</a:t>
            </a:r>
          </a:p>
          <a:p>
            <a:r>
              <a:rPr lang="ru-RU" sz="3600" i="1" dirty="0">
                <a:solidFill>
                  <a:schemeClr val="tx2">
                    <a:lumMod val="75000"/>
                  </a:schemeClr>
                </a:solidFill>
              </a:rPr>
              <a:t>п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едагог ДО</a:t>
            </a:r>
          </a:p>
          <a:p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51" y="2132856"/>
            <a:ext cx="4464496" cy="44527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41427" y="972557"/>
            <a:ext cx="7461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Самара космическая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9925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Областной конкурс творческих работ учащихся образовательных учреждений «Космическая техника и технологии»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72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0"/>
            <a:ext cx="7941568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12 апреля 1961 года в 9 часов 7 минут Советский Союз вывел на орбиту Земли космический корабль-спутник «Восток» с человеком на борту. Это был Юрий Алексеевич Гагарин. Он совершил первый космический полет и благополучно вернулся на Землю.</a:t>
            </a:r>
            <a:endParaRPr lang="ru-RU" dirty="0"/>
          </a:p>
        </p:txBody>
      </p:sp>
      <p:pic>
        <p:nvPicPr>
          <p:cNvPr id="6146" name="Picture 2" descr="https://ds03.infourok.ru/uploads/ex/08fc/0002c81b-4e66b675/img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6" t="39273" r="21489" b="5673"/>
          <a:stretch/>
        </p:blipFill>
        <p:spPr bwMode="auto">
          <a:xfrm>
            <a:off x="4139952" y="3568072"/>
            <a:ext cx="4320480" cy="313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xn--80ajauodogfow1a3i.xn--90amvli7a.xn--p1ai/wp-content/uploads/2021/02/%D0%AE.%D0%90.-%D0%93%D0%B0%D0%B3%D0%B0%D1%80%D0%B8%D0%B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99393"/>
            <a:ext cx="221803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99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/>
              <a:t>знаменитом предприятии «ЦСКБ-Прогресс» было изготовлено и выведено на рабочие орбиты более 1760 космических аппаратов.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Созданные </a:t>
            </a:r>
            <a:r>
              <a:rPr lang="ru-RU" dirty="0"/>
              <a:t>на базе легендарной «семёрки», современные модели ракеты-носителя «Союз» считаются одними из самых надёжных средств доставки в космос пилотируемых и грузовых космических кораблей.</a:t>
            </a:r>
          </a:p>
        </p:txBody>
      </p:sp>
    </p:spTree>
    <p:extLst>
      <p:ext uri="{BB962C8B-B14F-4D97-AF65-F5344CB8AC3E}">
        <p14:creationId xmlns:p14="http://schemas.microsoft.com/office/powerpoint/2010/main" val="376690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В Самаре (Куйбышеве)  был создан космический аппарат «</a:t>
            </a:r>
            <a:r>
              <a:rPr lang="ru-RU" dirty="0" err="1"/>
              <a:t>Бион</a:t>
            </a:r>
            <a:r>
              <a:rPr lang="ru-RU" dirty="0"/>
              <a:t>», на котором производили запуск животных в космос (1973 год). Обезьян, запущенных в космос,  стали называть «Куйбышевскими или Самарскими космонавтами». </a:t>
            </a:r>
            <a:r>
              <a:rPr lang="ru-RU" dirty="0" smtClean="0"/>
              <a:t>Они </a:t>
            </a:r>
            <a:r>
              <a:rPr lang="ru-RU" dirty="0"/>
              <a:t>пробыли в космосе 5 дней.</a:t>
            </a:r>
          </a:p>
        </p:txBody>
      </p:sp>
      <p:pic>
        <p:nvPicPr>
          <p:cNvPr id="7170" name="Picture 2" descr="https://www.kpopov.ru/military/msk_space_17/dsc_71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176330"/>
            <a:ext cx="5284189" cy="352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0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590465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Одно из приоритетных направлений работы – создание космических аппаратов дистанционного зондирования Земли. В настоящее время на орбите работают три космических аппарата «Ресурс-П», а также малый космический аппарат «Аист-2Д». Данные, получаемые с этих спутников, используются различными российскими ведомствами, в том числе МЧС, </a:t>
            </a:r>
            <a:r>
              <a:rPr lang="ru-RU" dirty="0" err="1"/>
              <a:t>Роскартографии</a:t>
            </a:r>
            <a:r>
              <a:rPr lang="ru-RU" dirty="0"/>
              <a:t>, Минприроды и другими организациями. В перспективе – запуск первого в нашей стране космического аппарата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высокодетального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радиолокационного </a:t>
            </a:r>
          </a:p>
          <a:p>
            <a:pPr marL="0" indent="0" algn="just">
              <a:buNone/>
            </a:pPr>
            <a:r>
              <a:rPr lang="ru-RU" dirty="0" smtClean="0"/>
              <a:t>наблюдения </a:t>
            </a:r>
            <a:r>
              <a:rPr lang="ru-RU" dirty="0"/>
              <a:t>«Обзор-Р».</a:t>
            </a:r>
          </a:p>
        </p:txBody>
      </p:sp>
      <p:pic>
        <p:nvPicPr>
          <p:cNvPr id="8194" name="Picture 2" descr="https://mirkosmosa.ru/download/news/2/13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77072"/>
            <a:ext cx="4716636" cy="265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14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/>
              <a:t>Музей «Самара космическая»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7606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Музейно-выставочный центр «Самара Космическая» — один из самых юных музеев в Самаре. Официальное открытие музея «Самара Космическая» состоялось 12 апреля 2001 года, в год 45-летия самарского космического машиностроения.</a:t>
            </a:r>
          </a:p>
          <a:p>
            <a:pPr marL="0" indent="0">
              <a:buNone/>
            </a:pPr>
            <a:r>
              <a:rPr lang="ru-RU" dirty="0" smtClean="0"/>
              <a:t>Фасад </a:t>
            </a:r>
            <a:r>
              <a:rPr lang="ru-RU" dirty="0"/>
              <a:t>здания музея украшает подлинная ракета  — это единственная в Европе вертикально-установленная ракета—носитель «Союз» в собранном виде!</a:t>
            </a:r>
          </a:p>
          <a:p>
            <a:pPr marL="0" indent="0">
              <a:buNone/>
            </a:pPr>
            <a:r>
              <a:rPr lang="ru-RU" dirty="0"/>
              <a:t>Монумент ракета—носитель «Союз» музейно-выставочного центра «Самара Космическая» установлен в Самаре на проспекте Ленина около станции метро «Российская» в честь юбилея полета Юрия Гагарина.</a:t>
            </a:r>
          </a:p>
          <a:p>
            <a:pPr marL="0" indent="0" algn="just">
              <a:buNone/>
            </a:pPr>
            <a:r>
              <a:rPr lang="ru-RU" dirty="0" smtClean="0"/>
              <a:t>Пьедесталом </a:t>
            </a:r>
            <a:r>
              <a:rPr lang="ru-RU" dirty="0"/>
              <a:t>ракеты-памятника является здание оригинальной конструкции, в котором расположен музей «Самара Космическая». Высота ракеты вместе со зданием — почти 55 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085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samaratoday.ru/img/2016/07/kosm-pre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53" b="6918"/>
          <a:stretch/>
        </p:blipFill>
        <p:spPr bwMode="auto">
          <a:xfrm>
            <a:off x="1331640" y="116632"/>
            <a:ext cx="6264696" cy="672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88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ресурсы: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https://yandex.ru/images/search?from=tabbar&amp;text=%D1%81%D0%B0%D0%BC%D0%B0%D1%80%D0%B0%20%D0%BA%D0%BE%D1%81%D0%BC%D0%B8%D1%87%D0%B5%D1%81%D0%BA%D0%B0%D1%8F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http://www.sgubern.ru/articles/4802/6045/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https://yandex.ru/images/search?text=%D0%BA%D0%BE%D1%80%D0%B0%D0%B1%D0%BB%D1%8C%20%D0%B2%D0%BE%D1%81%D1%82%D0%BE%D0%BA%201%20%D1%84%D0%BE%D1%82%D0%BE&amp;from=tabbar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5"/>
              </a:rPr>
              <a:t>https://samsud.ru/news/iz-samary-v-kosmos.html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503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Более полвека </a:t>
            </a:r>
            <a:r>
              <a:rPr lang="ru-RU" dirty="0"/>
              <a:t>назад началась история покорения космоса человеком.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Первый </a:t>
            </a:r>
            <a:r>
              <a:rPr lang="ru-RU" dirty="0"/>
              <a:t>искусственный спутник Земли покинул её пределы в 1957 году, после чего произошёл стремительный рывок в деле освоения неизведанного и загадочного космического пространства.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Человек </a:t>
            </a:r>
            <a:r>
              <a:rPr lang="ru-RU" dirty="0"/>
              <a:t>дерзнул ступить на поверхность Луны, были запущены аппараты для исследования планет и Солнца, созданы орбитальные станции, </a:t>
            </a:r>
            <a:r>
              <a:rPr lang="ru-RU" dirty="0" smtClean="0"/>
              <a:t>предназначенные </a:t>
            </a:r>
            <a:r>
              <a:rPr lang="ru-RU" dirty="0"/>
              <a:t>для космических исследований.</a:t>
            </a:r>
          </a:p>
        </p:txBody>
      </p:sp>
    </p:spTree>
    <p:extLst>
      <p:ext uri="{BB962C8B-B14F-4D97-AF65-F5344CB8AC3E}">
        <p14:creationId xmlns:p14="http://schemas.microsoft.com/office/powerpoint/2010/main" val="3515846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640960" cy="5976664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                           Теоретическим </a:t>
            </a:r>
            <a:r>
              <a:rPr lang="ru-RU" dirty="0" smtClean="0"/>
              <a:t>основоположником</a:t>
            </a:r>
            <a:r>
              <a:rPr lang="ru-RU" dirty="0" smtClean="0"/>
              <a:t>                              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</a:t>
            </a:r>
            <a:r>
              <a:rPr lang="ru-RU" dirty="0" smtClean="0"/>
              <a:t>космонавтики стал русский учёный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                           Константин Эдуардович Циолковский.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                           Именно он явился автором первого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                           проекта космической ракеты, воплотив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                           в реальность свои юношеские мечты</a:t>
            </a:r>
            <a:r>
              <a:rPr lang="ru-RU" dirty="0" smtClean="0"/>
              <a:t>                       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.                  Уже </a:t>
            </a:r>
            <a:r>
              <a:rPr lang="ru-RU" dirty="0"/>
              <a:t>в начале ХХ столетия расчёты исследователя намного опередили время. В своей книге «Вне земли» он предопределил пути освоения космического пространства, особо отметив события 2017 года, когда, по его мнению, будут создавать «составные пассажирские ракеты». Циолковский предлагал организовывать искусственные поселения </a:t>
            </a:r>
            <a:r>
              <a:rPr lang="ru-RU" dirty="0" smtClean="0"/>
              <a:t>на орбитальных </a:t>
            </a:r>
            <a:r>
              <a:rPr lang="ru-RU" dirty="0"/>
              <a:t>станциях, расположенных вокруг Солнца.</a:t>
            </a:r>
          </a:p>
        </p:txBody>
      </p:sp>
      <p:pic>
        <p:nvPicPr>
          <p:cNvPr id="5" name="Picture 2" descr="http://www.gmik.ru/wp-content/uploads/2020/12/scale_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08" y="548680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57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332656"/>
            <a:ext cx="5338936" cy="579350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В 1950-е годы город, который в то время именовался Куйбышевом, по предложению учёного-конструктора и создателя ракетно-космической техники, основоположника практической космонавтики Сергея Павловича Королёва, стал одним из центров космического производства.</a:t>
            </a:r>
          </a:p>
        </p:txBody>
      </p:sp>
      <p:pic>
        <p:nvPicPr>
          <p:cNvPr id="3074" name="Picture 2" descr="https://85.kai.ru/image/journal/article?img_id=5882654&amp;t=14919975948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2670314" cy="333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80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Куйбышев – главная база ракетостроения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1"/>
            <a:ext cx="8856984" cy="3845024"/>
          </a:xfrm>
        </p:spPr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ru-RU" dirty="0" smtClean="0"/>
              <a:t>Официальное </a:t>
            </a:r>
            <a:r>
              <a:rPr lang="ru-RU" dirty="0"/>
              <a:t>решение об открытии космического производства в Куйбышеве было принято в начале 1958 года. Когда вышел указ о передаче завода №1 из ведомства Комитета по авиационной технике в ведомство оборонного комитета, в цехах сборки самолётов ТУ-16 началась работа над серийными </a:t>
            </a:r>
            <a:r>
              <a:rPr lang="ru-RU" dirty="0" smtClean="0"/>
              <a:t>ракетами-носителями, </a:t>
            </a:r>
            <a:r>
              <a:rPr lang="ru-RU" dirty="0"/>
              <a:t>именуемыми «семёрками</a:t>
            </a:r>
            <a:r>
              <a:rPr lang="ru-RU" dirty="0" smtClean="0"/>
              <a:t>».</a:t>
            </a:r>
          </a:p>
          <a:p>
            <a:pPr marL="0" indent="0" fontAlgn="base">
              <a:buNone/>
            </a:pPr>
            <a:endParaRPr lang="ru-RU" dirty="0"/>
          </a:p>
          <a:p>
            <a:pPr marL="0" indent="0" fontAlgn="base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04" b="28944"/>
          <a:stretch/>
        </p:blipFill>
        <p:spPr bwMode="auto">
          <a:xfrm>
            <a:off x="2195736" y="4303977"/>
            <a:ext cx="4296893" cy="240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467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Куйбышев – главная база ракетостроения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ru-RU" dirty="0" smtClean="0"/>
              <a:t>Именно </a:t>
            </a:r>
            <a:r>
              <a:rPr lang="ru-RU" dirty="0"/>
              <a:t>«семёрка» 4 октября 1957 года вынесла на орбиту первый искусственный спутник Земли, а через месяц – второй космический аппарат, содержащий экспериментальный контейнер с собакой Лайкой. Таким образом было положено начало изучению воздействий космического полёта на живой организм. </a:t>
            </a:r>
          </a:p>
        </p:txBody>
      </p:sp>
      <p:pic>
        <p:nvPicPr>
          <p:cNvPr id="5122" name="Picture 2" descr="Первый в мире искусственный спутник Земл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293096"/>
            <a:ext cx="3024336" cy="247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59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В начале 1960-го года был разработан эскизный проект корабля-спутника, на его базе должны были быть учтены схемы и конструкции ракеты, на которой предполагалось осуществить запуск человека в космос. </a:t>
            </a:r>
          </a:p>
          <a:p>
            <a:pPr marL="0" indent="0" algn="just">
              <a:buNone/>
            </a:pPr>
            <a:r>
              <a:rPr lang="ru-RU" dirty="0" smtClean="0"/>
              <a:t>Первый испытательный беспилотный полёт ракеты состоялся 15 мая 1960 года.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03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84976" cy="6336704"/>
          </a:xfrm>
        </p:spPr>
        <p:txBody>
          <a:bodyPr>
            <a:normAutofit fontScale="85000" lnSpcReduction="10000"/>
          </a:bodyPr>
          <a:lstStyle/>
          <a:p>
            <a:pPr marL="0" indent="0" algn="just" fontAlgn="base">
              <a:buNone/>
            </a:pPr>
            <a:r>
              <a:rPr lang="ru-RU" dirty="0" smtClean="0"/>
              <a:t>Космический </a:t>
            </a:r>
            <a:r>
              <a:rPr lang="ru-RU" dirty="0"/>
              <a:t>корабль, названный Сергеем Королёвым «Восток», состоял из спускаемого аппарата и приборного отсека, где располагалась тормозная двигательная установка с двигателем.</a:t>
            </a:r>
          </a:p>
          <a:p>
            <a:pPr marL="0" indent="0" algn="just" fontAlgn="base">
              <a:buNone/>
            </a:pPr>
            <a:r>
              <a:rPr lang="ru-RU" dirty="0"/>
              <a:t>Первые две ступени космического корабля – центральный блок и четыре боковых блока – были подготовлены и собраны на заводе «Прогресс». Пять двигателей, имеющих двадцать маршевых камер сгорания и двенадцать рулевых для блоков первой и второй ступеней, были изготовлены на куйбышевском Моторостроительном заводе им. М.В. Фрунзе. Алюминиевые сплавы для корпусных частей и топливных баков поставлял металлургический завод. Таким образом, большая доля успеха за первый в мире полёт человека в космос принадлежит куйбышевским специалистам и конструкторам.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49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9647"/>
            <a:ext cx="8352928" cy="66693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Подготавливая и рассчитывая первый запуск человека в космос, конструкторы со всей ответственностью пытались предусмотреть каждую деталь, рассчитывая и место приземления легендарной ракеты. Местом штатной посадки «Востока» изначально был определён </a:t>
            </a:r>
            <a:r>
              <a:rPr lang="ru-RU" dirty="0" err="1"/>
              <a:t>Пестравский</a:t>
            </a:r>
            <a:r>
              <a:rPr lang="ru-RU" dirty="0"/>
              <a:t> район Куйбышевской области. В сельские больницы приехали московские медики, на случай оказания экстренной медицинской помощи, завезли контейнеры с кровью. Формировались поисковые группы, на куйбышевском аэродроме «Кряж» тренировались врачи-парашютисты…</a:t>
            </a:r>
          </a:p>
        </p:txBody>
      </p:sp>
    </p:spTree>
    <p:extLst>
      <p:ext uri="{BB962C8B-B14F-4D97-AF65-F5344CB8AC3E}">
        <p14:creationId xmlns:p14="http://schemas.microsoft.com/office/powerpoint/2010/main" val="502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763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Куйбышев – главная база ракетостроения </vt:lpstr>
      <vt:lpstr>Куйбышев – главная база ракетостроения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Музей «Самара космическая»</vt:lpstr>
      <vt:lpstr>Презентация PowerPoint</vt:lpstr>
      <vt:lpstr>Используемые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</cp:revision>
  <dcterms:created xsi:type="dcterms:W3CDTF">2021-03-30T18:40:37Z</dcterms:created>
  <dcterms:modified xsi:type="dcterms:W3CDTF">2021-03-30T20:29:47Z</dcterms:modified>
</cp:coreProperties>
</file>