
<file path=[Content_Types].xml><?xml version="1.0" encoding="utf-8"?>
<Types xmlns="http://schemas.openxmlformats.org/package/2006/content-types"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Default Extension="png" ContentType="image/png"/>
  <Override PartName="/ppt/slideMasters/slideMaster1.xml" ContentType="application/vnd.openxmlformats-officedocument.presentationml.slideMaster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s/slide13.xml" ContentType="application/vnd.openxmlformats-officedocument.presentationml.slide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Default Extension="gif" ContentType="image/gif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65" r:id="rId2"/>
    <p:sldId id="268" r:id="rId3"/>
    <p:sldId id="269" r:id="rId4"/>
    <p:sldId id="270" r:id="rId5"/>
    <p:sldId id="286" r:id="rId6"/>
    <p:sldId id="260" r:id="rId7"/>
    <p:sldId id="264" r:id="rId8"/>
    <p:sldId id="278" r:id="rId9"/>
    <p:sldId id="279" r:id="rId10"/>
    <p:sldId id="281" r:id="rId11"/>
    <p:sldId id="282" r:id="rId12"/>
    <p:sldId id="273" r:id="rId13"/>
    <p:sldId id="274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xmlns="" val="0"/>
    </p:ext>
    <p:ext uri="{D31A062A-798A-4329-ABDD-BBA856620510}">
      <p14:defaultImageDpi xmlns:p14="http://schemas.microsoft.com/office/powerpoint/2010/main" xmlns="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showOutlineIcons="0">
    <p:restoredLeft sz="15620"/>
    <p:restoredTop sz="94660"/>
  </p:normalViewPr>
  <p:slideViewPr>
    <p:cSldViewPr>
      <p:cViewPr varScale="1">
        <p:scale>
          <a:sx n="72" d="100"/>
          <a:sy n="72" d="100"/>
        </p:scale>
        <p:origin x="-936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0" Type="http://schemas.openxmlformats.org/officeDocument/2006/relationships/slide" Target="slides/slide9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21A7-F481-442B-91FF-38E3F9AEAB1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B5DA-E2EC-48C5-83B6-AE53D9E3F3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56518738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21A7-F481-442B-91FF-38E3F9AEAB1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B5DA-E2EC-48C5-83B6-AE53D9E3F3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779802630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21A7-F481-442B-91FF-38E3F9AEAB1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B5DA-E2EC-48C5-83B6-AE53D9E3F3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0481576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21A7-F481-442B-91FF-38E3F9AEAB1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B5DA-E2EC-48C5-83B6-AE53D9E3F3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1323871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21A7-F481-442B-91FF-38E3F9AEAB1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B5DA-E2EC-48C5-83B6-AE53D9E3F3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7960931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21A7-F481-442B-91FF-38E3F9AEAB1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B5DA-E2EC-48C5-83B6-AE53D9E3F3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644894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21A7-F481-442B-91FF-38E3F9AEAB1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B5DA-E2EC-48C5-83B6-AE53D9E3F3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394170233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21A7-F481-442B-91FF-38E3F9AEAB1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B5DA-E2EC-48C5-83B6-AE53D9E3F3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760405936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21A7-F481-442B-91FF-38E3F9AEAB1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B5DA-E2EC-48C5-83B6-AE53D9E3F3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264521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21A7-F481-442B-91FF-38E3F9AEAB1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B5DA-E2EC-48C5-83B6-AE53D9E3F3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97542433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E921A7-F481-442B-91FF-38E3F9AEAB1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BC0B5DA-E2EC-48C5-83B6-AE53D9E3F3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346033557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E921A7-F481-442B-91FF-38E3F9AEAB1B}" type="datetimeFigureOut">
              <a:rPr lang="ru-RU" smtClean="0"/>
              <a:pPr/>
              <a:t>21.05.2021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BC0B5DA-E2EC-48C5-83B6-AE53D9E3F3B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xmlns="" val="11916021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7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2.png"/><Relationship Id="rId1" Type="http://schemas.openxmlformats.org/officeDocument/2006/relationships/slideLayout" Target="../slideLayouts/slideLayout7.xml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3.jpeg"/><Relationship Id="rId1" Type="http://schemas.openxmlformats.org/officeDocument/2006/relationships/slideLayout" Target="../slideLayouts/slideLayout7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e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7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TextBox 20"/>
          <p:cNvSpPr txBox="1"/>
          <p:nvPr/>
        </p:nvSpPr>
        <p:spPr>
          <a:xfrm>
            <a:off x="142844" y="1500174"/>
            <a:ext cx="9001156" cy="246221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36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Техническое обслуживание 3-х фазного асинхронного электродвигателя с фазным  ротором</a:t>
            </a:r>
            <a:r>
              <a:rPr lang="ru-RU" sz="36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  </a:t>
            </a:r>
          </a:p>
          <a:p>
            <a:pPr algn="ctr"/>
            <a:endParaRPr lang="ru-RU" sz="2800" b="1" dirty="0" smtClean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9144000" cy="378565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число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предремонтных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операций по выявлению неисправностей электрических машин входят: 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-измерение сопротивления изоляции обмоток (для определения степени ее увлажнения);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испытание электрической прочности изоляции; </a:t>
            </a:r>
          </a:p>
          <a:p>
            <a:pPr>
              <a:buFontTx/>
              <a:buChar char="-"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проверка на холостом ходу машины целости подшипников, величины осевого разбега ротора, правильности прилегания  щеток к  контактным кольцам, величины вибрации, определение величины зазоров между вращающимися и неподвижными частями машины и т.д.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http://www.hvenergy.ru/upload/iblock/6ce/megger_mit410_1_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143108" y="3929066"/>
            <a:ext cx="4929222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6429388" cy="72173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000" b="1" u="sng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Текущий ремонт. 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Очистить корпус электродвигателя от пыли и грязи, отъединить двигатель от питающих проводов и заземления. Отсоединить провода от пускового реостата. Снять двигатель с места установки и разобрать его. Прочистить обмотки, измерить сопротивление изоляции, при необходимости просушить обмотки. Проверить состояние контактных колец, при необходимости прочистить и отшлифовать их. Отрегулировать щеточный механизм, при необходимости заменить щетки. Промыть подшипники, проверить их техническое состояние и при необходимости заменить. Отремонтировать или заменить поврежденные выводные провода обмотки и </a:t>
            </a:r>
            <a:r>
              <a:rPr lang="ru-RU" sz="2100" b="1" dirty="0" err="1" smtClean="0">
                <a:latin typeface="Times New Roman" pitchFamily="18" charset="0"/>
                <a:cs typeface="Times New Roman" pitchFamily="18" charset="0"/>
              </a:rPr>
              <a:t>клемную</a:t>
            </a:r>
            <a:r>
              <a:rPr lang="ru-RU" sz="2100" b="1" dirty="0" smtClean="0">
                <a:latin typeface="Times New Roman" pitchFamily="18" charset="0"/>
                <a:cs typeface="Times New Roman" pitchFamily="18" charset="0"/>
              </a:rPr>
              <a:t> панель коробки выводов. Собрать двигатель, смазать подшипники, испытать двигатель на холостом ходу. При необходимости окрасить двигатель. Установить двигатель на рабочее место, отрегулировать его центровку с рабочей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 машиной и испытать его под нагрузкой.</a:t>
            </a:r>
          </a:p>
          <a:p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/>
          <p:cNvPicPr/>
          <p:nvPr/>
        </p:nvPicPr>
        <p:blipFill>
          <a:blip r:embed="rId2"/>
          <a:srcRect l="56720" t="57931" r="27991" b="20230"/>
          <a:stretch>
            <a:fillRect/>
          </a:stretch>
        </p:blipFill>
        <p:spPr bwMode="auto">
          <a:xfrm>
            <a:off x="6357950" y="3786190"/>
            <a:ext cx="2786050" cy="264320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415498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Капитальный ремонт 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включает в себя все операции текущего ремонта и кроме того: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-меняют обмотки статора и ротора – частично или полностью;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-меняют вал ротора;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-балансируют ротор;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-меняют вентилятор и подшипниковые щиты;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-очищают электродвигатель изнутри, разбирая, собирая и испытывая его под нагрузкой.</a:t>
            </a:r>
          </a:p>
          <a:p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Tx/>
              <a:buChar char="-"/>
            </a:pP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sun9-37.userapi.com/c858524/v858524791/40cbc/PBuVERwBJcw.jpg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1643042" y="3500438"/>
            <a:ext cx="3000364" cy="24789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Рисунок 5" descr="http://eltehservice.ru/wp-content/uploads/photo-gallery/1-1-1024x766.jpg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43538" y="3071810"/>
            <a:ext cx="3500462" cy="281182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0"/>
            <a:ext cx="9001156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u="sng" dirty="0" smtClean="0">
                <a:latin typeface="Times New Roman" pitchFamily="18" charset="0"/>
                <a:cs typeface="Times New Roman" pitchFamily="18" charset="0"/>
              </a:rPr>
              <a:t>Схема включения асинхронного электродвигателя</a:t>
            </a:r>
            <a:endParaRPr lang="ru-RU" sz="2400" b="1" u="sng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142844" y="4725144"/>
            <a:ext cx="244432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Пуск  асинхронного двигателя  с фазным ротором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2998675" y="493221"/>
            <a:ext cx="6012160" cy="59093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FU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предохранитель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 – главный контактор  – подключает обмотку статора к трехфазному напряжению. </a:t>
            </a:r>
          </a:p>
          <a:p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en-US" b="1" dirty="0" smtClean="0">
                <a:latin typeface="Times New Roman" pitchFamily="18" charset="0"/>
                <a:cs typeface="Times New Roman" pitchFamily="18" charset="0"/>
              </a:rPr>
              <a:t> –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добавочный  резистор</a:t>
            </a: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Пуск двигателя с фазным ротором (контактными кольцами) осуществляется подключением обмотки статора 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к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сети с предварительно введёнными в цепь ротора добавочными резисторами 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i="1" baseline="-250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. </a:t>
            </a:r>
            <a:endParaRPr lang="ru-RU" b="1" i="1" dirty="0" smtClean="0">
              <a:latin typeface="Times New Roman" pitchFamily="18" charset="0"/>
              <a:cs typeface="Times New Roman" pitchFamily="18" charset="0"/>
            </a:endParaRP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мере разгона двигателя резисторы </a:t>
            </a:r>
            <a:r>
              <a:rPr lang="ru-RU" b="1" i="1" dirty="0" err="1">
                <a:latin typeface="Times New Roman" pitchFamily="18" charset="0"/>
                <a:cs typeface="Times New Roman" pitchFamily="18" charset="0"/>
              </a:rPr>
              <a:t>r</a:t>
            </a:r>
            <a:r>
              <a:rPr lang="ru-RU" b="1" i="1" baseline="-25000" dirty="0" err="1">
                <a:latin typeface="Times New Roman" pitchFamily="18" charset="0"/>
                <a:cs typeface="Times New Roman" pitchFamily="18" charset="0"/>
              </a:rPr>
              <a:t>д</a:t>
            </a:r>
            <a:r>
              <a:rPr lang="ru-RU" b="1" i="1" baseline="-25000" dirty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с помощью движка выводятся и по окончании пуска сопротивление резистора обращается в нуль, а обмотка ротора оказы­вается замкнутой накоротко, как и </a:t>
            </a:r>
            <a:r>
              <a:rPr lang="ru-RU" b="1" i="1" dirty="0">
                <a:latin typeface="Times New Roman" pitchFamily="18" charset="0"/>
                <a:cs typeface="Times New Roman" pitchFamily="18" charset="0"/>
              </a:rPr>
              <a:t>у 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двигателя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короткозамкнутым ротором.</a:t>
            </a:r>
          </a:p>
          <a:p>
            <a:r>
              <a:rPr lang="ru-RU" b="1" dirty="0">
                <a:latin typeface="Times New Roman" pitchFamily="18" charset="0"/>
                <a:cs typeface="Times New Roman" pitchFamily="18" charset="0"/>
              </a:rPr>
              <a:t>Введение добавочного сопротивления в цепь ротора при пуске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двигателя с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фазным ротором позволяет 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увеличить пусковой момент вплоть до макси­мального значения и одновременно значительно снизить 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пусковой ток.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> 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30" name="Picture 6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724988" y="980728"/>
            <a:ext cx="2162175" cy="366712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 xmlns="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xmlns="" w="9525">
                <a:solidFill>
                  <a:schemeClr val="tx1"/>
                </a:solidFill>
                <a:miter lim="800000"/>
                <a:headEnd/>
                <a:tailEnd/>
              </a14:hiddenLine>
            </a:ext>
          </a:extLst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142844" y="142852"/>
            <a:ext cx="8786874" cy="31700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Назначение асинхронного электродвигателя с фазным       ротором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Трёхфазные асинхронные двигатели преобразуют электрическую энергию в механическую энергию.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Асинхронными называются потому, что частота вращения ротора отстает от частоты вращения магнитного поля статора.</a:t>
            </a:r>
            <a:endParaRPr lang="ru-RU" sz="2400" b="1" u="sng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Рисунок 4" descr="https://pdnr.ru/studopediaru/baza28/2988742320804.files/image246.jpg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2214546" y="3214686"/>
            <a:ext cx="6072230" cy="33575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2844" y="214290"/>
            <a:ext cx="8858312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Двигатель состоит из статора (неподвижная часть) и  ротора (вращающаяся часть). Ротор размещается внутри статора. Между ротором и статором имеется воздушный зазор.</a:t>
            </a:r>
          </a:p>
          <a:p>
            <a:pPr algn="just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Статор состоит из станины и сердечника с трехфазной обмоткой. Основное назначение обмотки статора – создание в машине вращающего магнитного поля.</a:t>
            </a:r>
          </a:p>
          <a:p>
            <a:pPr algn="just"/>
            <a:endParaRPr lang="ru-RU" sz="2400" b="1" dirty="0" smtClean="0">
              <a:latin typeface="Times New Roman" pitchFamily="18" charset="0"/>
              <a:cs typeface="Times New Roman" pitchFamily="18" charset="0"/>
            </a:endParaRPr>
          </a:p>
          <a:p>
            <a:pPr algn="just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66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2000232" y="2857496"/>
            <a:ext cx="4500562" cy="35004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0" y="214290"/>
            <a:ext cx="9144000" cy="267765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Ротор набирается из листов стали, спрессовывается и в него укладываются витки  фазной обмотки, которые соединяются по схеме звезда. Концы каждой фазы соединяются с контактными кольцами, которые расположены на валу ротора. В свою очередь, контактные кольца соприкасаются с графитовыми щетками, которые имеют выводы в коробку на корпусе, для возможности подключения дополнительного сопротивления.</a:t>
            </a:r>
          </a:p>
        </p:txBody>
      </p:sp>
      <p:pic>
        <p:nvPicPr>
          <p:cNvPr id="1026" name="Picture 2"/>
          <p:cNvPicPr>
            <a:picLocks noChangeAspect="1" noChangeArrowheads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857496"/>
            <a:ext cx="3286148" cy="28575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</p:pic>
      <p:sp>
        <p:nvSpPr>
          <p:cNvPr id="5" name="TextBox 4"/>
          <p:cNvSpPr txBox="1"/>
          <p:nvPr/>
        </p:nvSpPr>
        <p:spPr>
          <a:xfrm>
            <a:off x="0" y="5715016"/>
            <a:ext cx="35719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1 — статор; 2 — ротор; 3 — контактные кольца со щетками; 4 — пусковой реостат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7" name="Рисунок 6" descr="https://eti.su/images/articles/electrodvigateli_privod/image010.png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429124" y="3143248"/>
            <a:ext cx="4401750" cy="15624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TextBox 8"/>
          <p:cNvSpPr txBox="1"/>
          <p:nvPr/>
        </p:nvSpPr>
        <p:spPr>
          <a:xfrm>
            <a:off x="5857884" y="5103674"/>
            <a:ext cx="2643206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Фазный ротор асинхронного двигателя: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1 — сердечник ротора; </a:t>
            </a:r>
          </a:p>
          <a:p>
            <a:r>
              <a:rPr lang="ru-RU" b="1" i="1" dirty="0" smtClean="0">
                <a:latin typeface="Times New Roman" pitchFamily="18" charset="0"/>
                <a:cs typeface="Times New Roman" pitchFamily="18" charset="0"/>
              </a:rPr>
              <a:t>2 — обмотка ротора; 3 — контактное кольцо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s://ds05.infourok.ru/uploads/ex/0643/000f96a2-9afc5b22/img10.jpg"/>
          <p:cNvPicPr/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xmlns="" val="0"/>
              </a:ext>
            </a:extLst>
          </a:blip>
          <a:srcRect/>
          <a:stretch>
            <a:fillRect/>
          </a:stretch>
        </p:blipFill>
        <p:spPr bwMode="auto">
          <a:xfrm>
            <a:off x="35496" y="44624"/>
            <a:ext cx="9108504" cy="5760640"/>
          </a:xfrm>
          <a:prstGeom prst="rect">
            <a:avLst/>
          </a:prstGeom>
          <a:noFill/>
          <a:ln>
            <a:noFill/>
          </a:ln>
        </p:spPr>
      </p:pic>
      <p:sp>
        <p:nvSpPr>
          <p:cNvPr id="3" name="TextBox 2"/>
          <p:cNvSpPr txBox="1"/>
          <p:nvPr/>
        </p:nvSpPr>
        <p:spPr>
          <a:xfrm>
            <a:off x="5580112" y="4509120"/>
            <a:ext cx="2880320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Ротор электродвигателя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xmlns="" val="137828242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extBox 2"/>
          <p:cNvSpPr txBox="1"/>
          <p:nvPr/>
        </p:nvSpPr>
        <p:spPr>
          <a:xfrm>
            <a:off x="285688" y="0"/>
            <a:ext cx="8858312" cy="11387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Принцип действия. </a:t>
            </a:r>
            <a:endParaRPr lang="ru-RU" sz="2800" b="1" u="sng" dirty="0" smtClean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  <a:p>
            <a:endParaRPr lang="ru-RU" sz="2000" b="1" dirty="0" smtClean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  <a:p>
            <a:r>
              <a:rPr lang="ru-RU" sz="2000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.</a:t>
            </a:r>
            <a:endParaRPr lang="ru-RU" sz="20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2857488" y="571480"/>
            <a:ext cx="6286512" cy="61555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indent="45720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Ток текущий по проводнику создает магнитное поле вокруг него.</a:t>
            </a:r>
            <a:r>
              <a:rPr lang="ru-RU" sz="2200" dirty="0" smtClean="0">
                <a:latin typeface="Times New Roman" pitchFamily="18" charset="0"/>
                <a:cs typeface="Times New Roman" pitchFamily="18" charset="0"/>
              </a:rPr>
              <a:t>  </a:t>
            </a:r>
          </a:p>
          <a:p>
            <a:pPr indent="45720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При питании обмотки статора трёхфазным током создаётся вращающееся магнитное поле, которое пересекая проводники обмотки ротора, наводит в них Э.Д.С. (по закону электромагнитной индукции).</a:t>
            </a:r>
          </a:p>
          <a:p>
            <a:pPr indent="457200"/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Так как цепь обмотки ротора замкнута, то в её проводниках будут протекать токи 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I</a:t>
            </a:r>
            <a:r>
              <a:rPr lang="ru-RU" sz="2200" b="1" baseline="-25000" dirty="0" smtClean="0">
                <a:latin typeface="Times New Roman" pitchFamily="18" charset="0"/>
                <a:cs typeface="Times New Roman" pitchFamily="18" charset="0"/>
              </a:rPr>
              <a:t>2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. При взаимодействии токов с вращающимся магнитным полем возникают электромагнитные силы</a:t>
            </a:r>
            <a:r>
              <a:rPr lang="en-US" sz="2200" b="1" dirty="0" smtClean="0">
                <a:latin typeface="Times New Roman" pitchFamily="18" charset="0"/>
                <a:cs typeface="Times New Roman" pitchFamily="18" charset="0"/>
              </a:rPr>
              <a:t> F</a:t>
            </a: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, направленные (согласно правилу левой руки) в сторону вращения поля статора. Создается вращающий момент, ротор приходит в движение и вращается в ту же сторону, что и магнитное поле статора, всегда от него отставая.</a:t>
            </a:r>
          </a:p>
          <a:p>
            <a:endParaRPr lang="ru-RU" sz="2000" b="1" dirty="0"/>
          </a:p>
        </p:txBody>
      </p:sp>
      <p:pic>
        <p:nvPicPr>
          <p:cNvPr id="6146" name="Picture 2" descr="Магнитное поле проводника с постоянным током"/>
          <p:cNvPicPr>
            <a:picLocks noChangeAspect="1" noChangeArrowheads="1" noCrop="1"/>
          </p:cNvPicPr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428596" y="1357298"/>
            <a:ext cx="2071702" cy="3071834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142852"/>
            <a:ext cx="9144000" cy="63709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u="sng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Ремонт, монтаж и техническое обслуживание</a:t>
            </a:r>
          </a:p>
          <a:p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Подготовка машин к монтажу включает в себя следующие технические операции: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внешний осмотр;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очистка фундаментных плит и лап станин;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промывка фундаментных болтов </a:t>
            </a:r>
            <a:r>
              <a:rPr lang="ru-RU" sz="2400" b="1" dirty="0" err="1" smtClean="0">
                <a:latin typeface="Times New Roman" pitchFamily="18" charset="0"/>
                <a:cs typeface="Times New Roman" pitchFamily="18" charset="0"/>
              </a:rPr>
              <a:t>уайт-спиритом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и проверку качества резьбы (прогон гаек);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осмотр состояния подшипников;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проверка зазоров между крышкой и вкладышем подшипника скольжения, валом и уплотнением подшипников, измерение зазоров между вкладышем подшипника скольжения и валом;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проверка воздушного зазора между активной частью стали ротора и статора;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- проверка свободного вращения ротора и отсутствие задеваний вентиляторов за крышки;</a:t>
            </a:r>
          </a:p>
          <a:p>
            <a:pPr lvl="0"/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 - проверка мегомметром сопротивление изоляции всех обмоток.</a:t>
            </a:r>
          </a:p>
          <a:p>
            <a:endParaRPr lang="ru-RU" sz="2000" b="1" u="sng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0"/>
            <a:ext cx="9144000" cy="360098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800" b="1" dirty="0" smtClean="0">
                <a:solidFill>
                  <a:srgbClr val="FF0000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Техническое обслуживание</a:t>
            </a:r>
          </a:p>
          <a:p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Основная цель технического обслуживания (ТО) – профилактика и своевременное обнаружение неисправностей.</a:t>
            </a:r>
          </a:p>
          <a:p>
            <a:r>
              <a:rPr lang="ru-RU" sz="2500" b="1" u="sng" dirty="0" smtClean="0">
                <a:latin typeface="Times New Roman" pitchFamily="18" charset="0"/>
                <a:cs typeface="Times New Roman" pitchFamily="18" charset="0"/>
              </a:rPr>
              <a:t>Техническое обслуживание </a:t>
            </a: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АД  включает следующие операции:</a:t>
            </a:r>
          </a:p>
          <a:p>
            <a:pPr marL="457200" indent="-457200">
              <a:buAutoNum type="arabicPeriod"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Внешний осмотр и оценка состояния механической части</a:t>
            </a:r>
          </a:p>
          <a:p>
            <a:pPr marL="457200" indent="-457200">
              <a:buAutoNum type="arabicPeriod"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 Внешний осмотр и оценка состояния электрической части</a:t>
            </a:r>
          </a:p>
          <a:p>
            <a:pPr marL="457200" indent="-457200">
              <a:buAutoNum type="arabicPeriod"/>
            </a:pPr>
            <a:r>
              <a:rPr lang="ru-RU" sz="2500" b="1" dirty="0" smtClean="0">
                <a:latin typeface="Times New Roman" pitchFamily="18" charset="0"/>
                <a:cs typeface="Times New Roman" pitchFamily="18" charset="0"/>
              </a:rPr>
              <a:t>Измерения и испытания</a:t>
            </a:r>
            <a:endParaRPr lang="ru-RU" sz="2500" b="1" dirty="0">
              <a:solidFill>
                <a:srgbClr val="FF000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" name="Рисунок 2" descr="Презентация на тему: &quot;Практика электромонтера по ремонту и ..."/>
          <p:cNvPicPr/>
          <p:nvPr/>
        </p:nvPicPr>
        <p:blipFill>
          <a:blip r:embed="rId2"/>
          <a:srcRect l="22461" t="40625" r="26367" b="4688"/>
          <a:stretch>
            <a:fillRect/>
          </a:stretch>
        </p:blipFill>
        <p:spPr bwMode="auto">
          <a:xfrm>
            <a:off x="285720" y="3786190"/>
            <a:ext cx="3071834" cy="257176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1026" name="Picture 2" descr="Плановый ремонт электродвигателя"/>
          <p:cNvPicPr>
            <a:picLocks noChangeAspect="1" noChangeArrowheads="1"/>
          </p:cNvPicPr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643438" y="3286124"/>
            <a:ext cx="4214842" cy="3357586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0" y="214290"/>
            <a:ext cx="4643438" cy="304698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Times New Roman" pitchFamily="18" charset="0"/>
                <a:cs typeface="Times New Roman" pitchFamily="18" charset="0"/>
              </a:rPr>
              <a:t>Ремонт -</a:t>
            </a:r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 комплекс операций по восстановлению исправности или работоспособности электродвигателей.</a:t>
            </a:r>
          </a:p>
          <a:p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" name="Рисунок 3" descr="Текущий ремонт электродвигателя"/>
          <p:cNvPicPr/>
          <p:nvPr/>
        </p:nvPicPr>
        <p:blipFill>
          <a:blip r:embed="rId2"/>
          <a:srcRect/>
          <a:stretch>
            <a:fillRect/>
          </a:stretch>
        </p:blipFill>
        <p:spPr bwMode="auto">
          <a:xfrm>
            <a:off x="0" y="2928934"/>
            <a:ext cx="4429124" cy="378621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5" name="TextBox 4"/>
          <p:cNvSpPr txBox="1"/>
          <p:nvPr/>
        </p:nvSpPr>
        <p:spPr>
          <a:xfrm>
            <a:off x="4357686" y="2857496"/>
            <a:ext cx="4786314" cy="424731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latin typeface="Times New Roman" pitchFamily="18" charset="0"/>
                <a:cs typeface="Times New Roman" pitchFamily="18" charset="0"/>
              </a:rPr>
              <a:t>Неисправности и повреждения электрических машин не всегда удается обнаружить путем внешнего осмотра и могут быть определены только после соответствующих измерений и испытаний</a:t>
            </a: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endParaRPr lang="ru-RU" dirty="0"/>
          </a:p>
        </p:txBody>
      </p:sp>
      <p:pic>
        <p:nvPicPr>
          <p:cNvPr id="6" name="Рисунок 5" descr="https://im0-tub-ru.yandex.net/i?id=a117642c374ad10c70543dff75496beb-l&amp;n=13"/>
          <p:cNvPicPr/>
          <p:nvPr/>
        </p:nvPicPr>
        <p:blipFill>
          <a:blip r:embed="rId3"/>
          <a:srcRect/>
          <a:stretch>
            <a:fillRect/>
          </a:stretch>
        </p:blipFill>
        <p:spPr bwMode="auto">
          <a:xfrm>
            <a:off x="4786314" y="0"/>
            <a:ext cx="3906825" cy="292893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1836</TotalTime>
  <Words>587</Words>
  <Application>Microsoft Office PowerPoint</Application>
  <PresentationFormat>Экран (4:3)</PresentationFormat>
  <Paragraphs>57</Paragraphs>
  <Slides>13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13</vt:i4>
      </vt:variant>
    </vt:vector>
  </HeadingPairs>
  <TitlesOfParts>
    <vt:vector size="14" baseType="lpstr">
      <vt:lpstr>Тема Office</vt:lpstr>
      <vt:lpstr>Слайд 1</vt:lpstr>
      <vt:lpstr>Слайд 2</vt:lpstr>
      <vt:lpstr>Слайд 3</vt:lpstr>
      <vt:lpstr>Слайд 4</vt:lpstr>
      <vt:lpstr>Слайд 5</vt:lpstr>
      <vt:lpstr>Слайд 6</vt:lpstr>
      <vt:lpstr>Слайд 7</vt:lpstr>
      <vt:lpstr>Слайд 8</vt:lpstr>
      <vt:lpstr>Слайд 9</vt:lpstr>
      <vt:lpstr>Слайд 10</vt:lpstr>
      <vt:lpstr>Слайд 11</vt:lpstr>
      <vt:lpstr>Слайд 12</vt:lpstr>
      <vt:lpstr>Слайд 13</vt:lpstr>
    </vt:vector>
  </TitlesOfParts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Препадаватель</dc:creator>
  <cp:lastModifiedBy>Admin</cp:lastModifiedBy>
  <cp:revision>29</cp:revision>
  <dcterms:created xsi:type="dcterms:W3CDTF">2020-02-20T07:12:07Z</dcterms:created>
  <dcterms:modified xsi:type="dcterms:W3CDTF">2021-05-20T21:48:20Z</dcterms:modified>
</cp:coreProperties>
</file>