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7" r:id="rId3"/>
    <p:sldId id="28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0D1AF-6D6A-40E4-B07E-E8CE7A7157CC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0D1AF-6D6A-40E4-B07E-E8CE7A7157CC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DF215-35AF-4F23-A481-BE2D12885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980728"/>
            <a:ext cx="684076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Конспект ООД</a:t>
            </a:r>
          </a:p>
          <a:p>
            <a:pPr algn="ctr"/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 Знакомство с басней И. А. Крылова «Стрекоза и Муравей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 Ознакомление с жанром басни. Басня И. А. Крылова «Стрекоза и Муравей»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Познакомить детей с литературным термином " басня ", с её жанровыми особенностями ;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Познакомить детей с басней И. А. Крылова «Стрекоза и Муравей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»;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Развивать речь детей, формировать устойчивое умение отвечать на поставленные вопросы полным ответом;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Воспитывать нравственные качества – трудолюбие, жалость к нуждающимся ,стремление осознавать, признавать свои ошибки и пытаться их исправлять.</a:t>
            </a:r>
          </a:p>
          <a:p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занятия :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Организационный момент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пришли сюда учиться,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лениться, а трудиться.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Работаем старательно,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Слушаем внимательно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Ребята, сегодня мы с вами поговорим о баснях. Басня - это короткая поучительная история, где высмеиваются не совсем хорошие черты характера и поступки.  Басни бывают в стихах и в прозе (в виде рассказов).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Сегодня мы поговорим о одной из известнейших басен И. Крылова - я сейчас загадаю вам загадки, а вы мне назовете главных героев этой басни :</a:t>
            </a:r>
          </a:p>
          <a:p>
            <a:endPara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85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27087" y="908720"/>
            <a:ext cx="554461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ромашку у ворот                                    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Приземлился вертолёт, 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Серебристые глаза, 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Кто же это? … (Стрекоза)</a:t>
            </a:r>
          </a:p>
          <a:p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работник настоящий,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Очень, очень работящий. 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 сосной в лесу густом 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хвоинок строит дом. (Муравей)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Читаю басню.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Попрыгунья Стрекоза……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Беседа по басне: 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Кто главные герои басни?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-С какой просьбой пришла Стрекоза к Муравью?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-Почему Муравей отказал ей в помощи?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-Чем занималась Стрекоза все лето? А что делал летом Муравей?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-Почему Стрекоза осталась к зиме без жилья?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-Справедливо ли Муравей поступил со Стрекозой?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-Чему нас учит басня? </a:t>
            </a:r>
            <a:endPara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Мораль-это основная мысль басни, которую хотел передать нам автор ( бывает обычно в конце басни, 1но может быть и в начале )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92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55676" y="1012954"/>
            <a:ext cx="583264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Стрекоза какая? - беззаботная, беспечная, ленивая, легкомысленная, </a:t>
            </a:r>
            <a:r>
              <a:rPr lang="ru-RU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непрактичная.Что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хотел сказать нам этой басней Крылов? Нужно не только уметь гулять и резвится, но и уметь трудится. А если ты не трудишься - готовься к холоду и голоду. Нельзя жить одним днём и совсем не думать о том ,что будет завтра. Как вы думаете, такие ситуации встречаются в жизни? На какого героя этой басни вы бы хотели быть </a:t>
            </a:r>
            <a:r>
              <a:rPr lang="ru-RU" sz="1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похожи?Давайте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 вами немного потрудимся и нарисуем иллюстрации к нашей басне, но вначале немного 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разомнемся</a:t>
            </a:r>
          </a:p>
          <a:p>
            <a:r>
              <a:rPr lang="ru-RU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..Я 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большая стрекоза, 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Очень круглые глаза 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верчусь, как вертолёт 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Вправо, влево, взад, вперёд. 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летала и летала 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Устали не знала. 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ромашке посидела и опять полетела. 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(Дети выполняют движения по тексту)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Дети подходят к столу, где лежат распечатанные заранее раскраски по басне " Стрекоза и Муравей " и цветные карандаши.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Заключительная часть: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 Что нового узнали?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-Что было самым интересным? Скучным?</a:t>
            </a:r>
          </a:p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-Вам понравились рисунки, которые мы нарисовали? Давайте сделаем из них книжку.</a:t>
            </a:r>
          </a:p>
          <a:p>
            <a:endParaRPr lang="ru-RU" sz="1400" dirty="0"/>
          </a:p>
          <a:p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85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842</TotalTime>
  <Words>521</Words>
  <Application>Microsoft Office PowerPoint</Application>
  <PresentationFormat>Экран (4:3)</PresentationFormat>
  <Paragraphs>53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СтВоспитатель</dc:creator>
  <cp:lastModifiedBy>Windows 7</cp:lastModifiedBy>
  <cp:revision>84</cp:revision>
  <cp:lastPrinted>2019-10-20T15:20:13Z</cp:lastPrinted>
  <dcterms:created xsi:type="dcterms:W3CDTF">2015-10-31T20:25:43Z</dcterms:created>
  <dcterms:modified xsi:type="dcterms:W3CDTF">2021-05-21T17:51:23Z</dcterms:modified>
</cp:coreProperties>
</file>