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36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1447BD1-ECB6-4C32-8781-AFA4B9DD19C1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1A3A90B-881F-4B5F-93CA-B50B2BEBEF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8641"/>
            <a:ext cx="6838528" cy="1440159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МИНИСТЕРСТВО ОБРАЗОВАНИЯ И МОЛОДЕЖНОЙ ПОЛИТИКИ </a:t>
            </a:r>
            <a:r>
              <a:rPr lang="en-US" sz="16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СВЕРДЛОВСКОЙ ОБЛАСТИ </a:t>
            </a:r>
            <a:b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ГАПОУ СО ИРБИТСКИЙ ГУМАНИТАРНЫЙ КОЛЛЕДЖ</a:t>
            </a:r>
            <a:b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 СПЕЦИАЛЬНОСТЬ 44.02.01 </a:t>
            </a:r>
            <a:b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effectLst/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204864"/>
            <a:ext cx="7406640" cy="151216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«Социально - биологические и психофизиологические основы физической культуры».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5301208"/>
            <a:ext cx="4968552" cy="13234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Мочалова</a:t>
            </a:r>
            <a:r>
              <a:rPr lang="ru-RU" sz="2000" baseline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Светлана Николаевна</a:t>
            </a:r>
          </a:p>
          <a:p>
            <a:pPr algn="ctr"/>
            <a:r>
              <a:rPr lang="ru-RU" sz="2000" baseline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Курс 1</a:t>
            </a:r>
          </a:p>
          <a:p>
            <a:pPr algn="ctr"/>
            <a:r>
              <a:rPr lang="ru-RU" sz="2000" baseline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Группа 11в</a:t>
            </a:r>
          </a:p>
          <a:p>
            <a:pPr algn="ctr"/>
            <a:r>
              <a:rPr lang="ru-RU" sz="2000" baseline="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Преподаватель Большакова</a:t>
            </a:r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С.А</a:t>
            </a:r>
            <a:endParaRPr lang="ru-RU" sz="20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43608" y="623574"/>
            <a:ext cx="792088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представление реально выполняемых двигательных навыков способствует овладению ими, их укреплению, корректированию, а также ускорению совершенствования.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Представление движений можно классифицировать следующим образом: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 как идеальную картину (образец) реальных действий, которые, будучи программой двигательной деятельности, выполняют программирующую функцию;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 как образ, который помогает процессу освоения движения и выполняет таким образом тренирующую функцию;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 как образ, который возникает в процессе контроля и исправления движений по ходу их выполнения, как связующее звено и осуществляет тем самым регуляторную функцию.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три функции характеризуются синхронностью.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Механизм воздействия идеомоторной тренировки выражается в том, что за счет использования мышечного потенциала происходит неосознанная и невидимая иннервация мышц, импульсная структура которой соответствует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ощущаемым, представляемым или воображаемым движениям.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"Жизненность", или "реальность", представления идеомоторного двигательного акта определяет объем вовлеченных во "внутреннюю реализацию" уровней и этим самым эффективность идеомоторной тренировки.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оправдала себя следующая структура идеомоторной тренировки,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разработана  на основе этих принципиальных научных позиций.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51112" y="5289594"/>
            <a:ext cx="7992888" cy="40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043608" y="416526"/>
            <a:ext cx="810039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Внутренняя актуализация: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экспозиционная фаза (программа нижней ступени аутогенной тренировки; некоторые упражнения);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обсервативная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фаза (наблюдения) - оптическое изображение двигательного цикла с особым акцентированием основных моментов с помощью кино- видеозаписей или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кинограмм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идеомоторная фаза (3-5-кратное повторение внутреннего представления в соответствии с письменным заданием).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II. Внешняя реализация: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имитационная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фаза-элементы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идеомоторного упражнения реально выполняются во временной последовательности в общих чертах ("намек" на движение) или как бы повторяя воображаемое;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фаза практической тренировки (упражнение, тренированное идеомоторным методом, выполняется практически).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разработке индивидуально эффективных идеомоторных программ следует учитывать ряд моментов: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 в начальной фазе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процессе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идеомоторной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тренировки должны вырабатывать совместно спортсмен, тренер, психолог и биомеханик. Программы идеомоторной тренировки часто подлежат корректировке и должны учитывать уровень подготовленности спортсмена в данный момент;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 часто отвлекающиеся спортсмены, которым легко помешать, могут наговорить содержание программы на магнитофонную ленту и перед идеомоторной тренировкой прослушать запись. Благодаря этому им легче будет сосредоточиться и вообразить услышанное;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 число  повторений  в идеомоторной тренировке (2-5) зависит от уровня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подготовленности спортсменов и задач обучения. Более сложные двигательные навыки отрабатываются с помощью более коротких повторений во время одного занятия, перерывы между которыми также должны быть сокращены; 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Информация, которую получает спортсмен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выполнения некоторых основных упражнений должна повышаться внутренняя "готовность к воображению" и снижаться интенсивность воздействия внутренних и внешних помех;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·     содержание программ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тренировки, должна быть сформулирована ясно и однозначно, должна сопровождаться объяснениями, как надо выполнять упражнения.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510628"/>
            <a:ext cx="9144000" cy="40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slide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8640"/>
            <a:ext cx="7344816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548680"/>
            <a:ext cx="7776864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628800"/>
            <a:ext cx="7890080" cy="194421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620688"/>
            <a:ext cx="7704856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3120" y="188640"/>
            <a:ext cx="7453336" cy="61926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4664"/>
            <a:ext cx="7592392" cy="60723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43608" y="744524"/>
            <a:ext cx="792088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рубежом физкультура и спорт на всех своих уровнях является универсальным механизмом оздоровления людей, способом самореализации человека, его самовыражения и развития, а также средством борьбы против асоциальных явлений. Именно поэтому за последние годы место физкультуры и спорта в системе ценностей современной культуры резко возросло. Таким образом, во всем мире наблюдается устойчивая тенденция повышения роли физической культуры в обществе, которая проявляется: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повышении роли государства в поддержке развития физической культуры, общественных форм организации и деятельности в этой сфере;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широком использовании физической культуры в профилактике заболеваний и укреплении здоровья населения;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продлении активного творческого долголетия людей;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организации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деятельности и в профилактике асоциального поведения молодежи;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использовании физкультуры как важного компонента нравственного, эстетического и интеллектуального развития учащейся молодежи;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вовлечении в занятия физической культурой трудоспособного населения;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использовании физической культуры в социальной и физической адаптации инвалидов, детей-сирот;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возрастающем объеме спортивного телерадиовещания и роли телевидения в развитии физической культуры в формировании здорового образа жизни;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развитии физкультурно-оздоровительной и спортивной инфраструктуры с учетом интересов и потребностей населения;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многообразии форм, методов и средств, предлагаемых на рынке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физкультурно-оздоровительных и спортивных услуг.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350f7340ff4020ae0d1e8fe1c7bcc69-80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88640"/>
            <a:ext cx="7704856" cy="64807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4664"/>
            <a:ext cx="7920880" cy="62646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43608" y="631431"/>
            <a:ext cx="792088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Цикл дыхания у человека состоит из вдоха, выдоха и паузы. С учетом этого дыхательные нейроны классифицируют на группы, основными из которых являются: 1) ранние инспираторные и экспираторные нейроны; 2) поздние инспираторные и экспираторные нейроны; 3) полные инспираторные и экспираторные нейроны.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проприорецепторов дыхательных мышц в регуляции дыхания является таким же, как и для всей скелетной мускулатуры. Причем главную роль играют проприорецепторы (мышечные веретена и сухожильные рецепторы) межреберных мышц и мышц стенки живота, которые содержат большое количество этих рецепторов.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Импульсация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 проприорецепторов усиливает сокращение дыхательной мускулатуры и способствует смене вдоха на выдох.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mlconvd-ZNYTDj9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852936"/>
            <a:ext cx="784887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phps6BFnQ_Prezentaciya-Garanova-A.V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836712"/>
            <a:ext cx="7632848" cy="56402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487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МИНИСТЕРСТВО ОБРАЗОВАНИЯ И МОЛОДЕЖНОЙ ПОЛИТИКИ  СВЕРДЛОВСКОЙ ОБЛАСТИ  ГАПОУ СО ИРБИТСКИЙ ГУМАНИТАРНЫЙ КОЛЛЕДЖ  СПЕЦИАЛЬНОСТЬ 44.02.01  ДОШКОЛЬНОЕ ОБРАЗОВАНИЕ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МОЛОДЕЖНОЙ ПОЛИТИКИ  СВЕРДЛОВСКОЙ ОБЛАСТИ  ГАПОУ СО ИРБИТСКИЙ ГУМАНИТАРНЫЙ КОЛЛЕДЖ  СПЕЦИАЛЬНОСТЬ 44.02.01  ДОШКОЛЬНОЕ ОБРАЗОВАНИЕ</dc:title>
  <dc:creator>Evgeny</dc:creator>
  <cp:lastModifiedBy>Evgeny</cp:lastModifiedBy>
  <cp:revision>14</cp:revision>
  <dcterms:created xsi:type="dcterms:W3CDTF">2020-12-08T18:47:56Z</dcterms:created>
  <dcterms:modified xsi:type="dcterms:W3CDTF">2020-12-08T21:29:24Z</dcterms:modified>
</cp:coreProperties>
</file>