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9" r:id="rId3"/>
    <p:sldId id="262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ACF4"/>
    <a:srgbClr val="2E2E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255"/>
    <p:restoredTop sz="94427"/>
  </p:normalViewPr>
  <p:slideViewPr>
    <p:cSldViewPr snapToGrid="0" snapToObjects="1">
      <p:cViewPr varScale="1">
        <p:scale>
          <a:sx n="89" d="100"/>
          <a:sy n="89" d="100"/>
        </p:scale>
        <p:origin x="200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FF3092-101A-2A4B-92CB-6AEA4385E03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B78D6F2-0471-E748-86C5-8CAEFA7417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DA49A43-7203-E042-B62E-A03252EFB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C817-DAFA-C243-BB38-962689DC118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DDD1173-3500-8645-A233-CD29F54F1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7D35E55-6AA5-1B4F-A0C1-66B7FB230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6691-1E5B-B04A-8A02-C112E3B3D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070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E55B7F-0FDE-8D4F-B343-4B4F8203FC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470729E-1742-2049-98E6-698CCA4BE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9E7595F-5050-E847-AC80-2C75B3E05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C817-DAFA-C243-BB38-962689DC118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7DA2082-32CC-8349-A9FA-5C7FE15A4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F267D3-EED7-7E41-9D3B-402E91D10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6691-1E5B-B04A-8A02-C112E3B3D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94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0977235-CF3D-4740-AF15-FFFE56CE95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A6D43A5-BC0E-F84D-8BF1-261671FCF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4162076-965C-2142-B5D6-F4E731E10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C817-DAFA-C243-BB38-962689DC118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6C9AA79-0C51-6743-9950-1F4B393D0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4BE334-4ADB-A244-8E57-E1283BF3D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6691-1E5B-B04A-8A02-C112E3B3D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769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A2A1AB-0FF3-9C43-9678-7D02AE4B9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0B96E3-F467-7C40-98A7-F9CF474DC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FDEA5E9-E33A-8C48-8721-47D5D8261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C817-DAFA-C243-BB38-962689DC118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F073E6-F1CE-1C4D-A79F-DF930C261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80EA00-8A63-1447-B1BC-D1C493005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6691-1E5B-B04A-8A02-C112E3B3D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329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F57F8A-9EEC-3647-AB4E-2A1F54D99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93C9BDB-EA85-D548-92DF-3A14BCB591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3E7032-9D31-A14B-9519-AB32D09DA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C817-DAFA-C243-BB38-962689DC118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A74613-DDFA-A54B-B419-342FB6A2B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1528643-CC95-4C48-B1B0-D27A0E234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6691-1E5B-B04A-8A02-C112E3B3D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10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B58F37-ECF1-9743-87EC-0C5B81068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2A0F16E-C778-C148-A6EF-6C51C2B223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C390D2D-C9E2-7444-840E-E7AA567BA9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8A075DE-C846-B543-A69D-77797B42B4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C817-DAFA-C243-BB38-962689DC118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E6E095C-75FC-D84F-909D-F71C71CE29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AB89418-4522-0345-AECD-8340B4195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6691-1E5B-B04A-8A02-C112E3B3D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665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C89E71-A264-FA41-AAA9-056B9EBAE8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80E26EA-51D2-2240-9630-691BE4D1CD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2C73558-E008-F844-897F-897A94E1B7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A0F6728-DCF9-8D46-B961-C301929B6C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89D5CB6-34A3-0840-BAA0-FB8D180161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4CCBAD3-2CD6-FF42-9866-319685355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C817-DAFA-C243-BB38-962689DC118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2C9D60A-0669-BC4B-9BA1-809268637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B707971-543E-784C-8638-E06E3D9AED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6691-1E5B-B04A-8A02-C112E3B3D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631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E1706-8253-EC41-ABFB-B324D0B1B2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835937E4-0456-4A45-937D-419B02F85E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C817-DAFA-C243-BB38-962689DC118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04449F-D7BC-E749-B108-A669CF2AE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5C727A7-1B84-2841-98B7-0AF6015EF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6691-1E5B-B04A-8A02-C112E3B3D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511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11475DD-B610-2842-A671-A28B66C541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C817-DAFA-C243-BB38-962689DC118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2D27D38-4997-784B-B9B6-199B58BC6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6DBE4B9F-2753-F445-81C8-0D76CE833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6691-1E5B-B04A-8A02-C112E3B3D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3177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1FA6CB-E2BA-AE45-9AD3-4A1DB38D8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AB40C9-7A90-AC42-82B6-3EEF1A3F3A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5F21F85-C37F-F64F-9061-41EEA45168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413D043-568C-4946-8E07-1015B08E3E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C817-DAFA-C243-BB38-962689DC118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AE8940D-5EEC-A64B-919D-6A133BEE4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F751957-4880-014C-B6C5-BAB82C286C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6691-1E5B-B04A-8A02-C112E3B3D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592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C634DA-219B-7F4E-A2A6-C6278646D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CC1AF9F-992E-0443-AA70-0A88F2C575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144D03B-2631-B045-9893-4D25DD2DEB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DD407E1-C827-5743-B8EB-7EFB28D43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91C817-DAFA-C243-BB38-962689DC118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EFDD56-ACF4-954A-BB7E-6F67FCB7E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F0FD539-1125-DE4E-B50D-99212F88A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AA6691-1E5B-B04A-8A02-C112E3B3D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657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0E6714-BF8D-4A49-97FE-2AE4A6349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5EA8C97-8A58-FF4C-9555-07E2986A1D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4BDB18-88CA-FD48-83B1-7B4CA02977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1C817-DAFA-C243-BB38-962689DC118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C2E565-31FC-1646-9C1F-FECD9226D2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53912C1-9589-6C44-9199-3DF7E90A8A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AA6691-1E5B-B04A-8A02-C112E3B3D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100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8.png"/><Relationship Id="rId18" Type="http://schemas.microsoft.com/office/2007/relationships/hdphoto" Target="../media/hdphoto8.wdp"/><Relationship Id="rId3" Type="http://schemas.openxmlformats.org/officeDocument/2006/relationships/image" Target="../media/image3.png"/><Relationship Id="rId21" Type="http://schemas.openxmlformats.org/officeDocument/2006/relationships/image" Target="../media/image12.png"/><Relationship Id="rId7" Type="http://schemas.openxmlformats.org/officeDocument/2006/relationships/image" Target="../media/image5.png"/><Relationship Id="rId12" Type="http://schemas.microsoft.com/office/2007/relationships/hdphoto" Target="../media/hdphoto5.wdp"/><Relationship Id="rId17" Type="http://schemas.openxmlformats.org/officeDocument/2006/relationships/image" Target="../media/image10.png"/><Relationship Id="rId2" Type="http://schemas.openxmlformats.org/officeDocument/2006/relationships/audio" Target="../media/audio1.wav"/><Relationship Id="rId16" Type="http://schemas.microsoft.com/office/2007/relationships/hdphoto" Target="../media/hdphoto7.wdp"/><Relationship Id="rId20" Type="http://schemas.microsoft.com/office/2007/relationships/hdphoto" Target="../media/hdphoto9.wdp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7.png"/><Relationship Id="rId24" Type="http://schemas.openxmlformats.org/officeDocument/2006/relationships/image" Target="../media/image14.jpg"/><Relationship Id="rId5" Type="http://schemas.openxmlformats.org/officeDocument/2006/relationships/image" Target="../media/image4.png"/><Relationship Id="rId15" Type="http://schemas.openxmlformats.org/officeDocument/2006/relationships/image" Target="../media/image9.png"/><Relationship Id="rId23" Type="http://schemas.openxmlformats.org/officeDocument/2006/relationships/image" Target="../media/image13.png"/><Relationship Id="rId10" Type="http://schemas.microsoft.com/office/2007/relationships/hdphoto" Target="../media/hdphoto4.wdp"/><Relationship Id="rId19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openxmlformats.org/officeDocument/2006/relationships/image" Target="../media/image6.png"/><Relationship Id="rId14" Type="http://schemas.microsoft.com/office/2007/relationships/hdphoto" Target="../media/hdphoto6.wdp"/><Relationship Id="rId22" Type="http://schemas.microsoft.com/office/2007/relationships/hdphoto" Target="../media/hdphoto10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CA37D8D-0EBA-8B42-BC27-7572E2FD5935}"/>
              </a:ext>
            </a:extLst>
          </p:cNvPr>
          <p:cNvSpPr txBox="1"/>
          <p:nvPr/>
        </p:nvSpPr>
        <p:spPr>
          <a:xfrm>
            <a:off x="440267" y="1634067"/>
            <a:ext cx="11904133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>
                <a:solidFill>
                  <a:srgbClr val="002060"/>
                </a:solidFill>
                <a:latin typeface="+mj-lt"/>
                <a:cs typeface="Baloo Tammudu" panose="03080902040302020200" pitchFamily="66" charset="0"/>
              </a:rPr>
              <a:t>Игра </a:t>
            </a:r>
          </a:p>
          <a:p>
            <a:pPr algn="ctr"/>
            <a:r>
              <a:rPr lang="ru-RU" sz="5400" b="1" dirty="0">
                <a:solidFill>
                  <a:srgbClr val="002060"/>
                </a:solidFill>
                <a:latin typeface="+mj-lt"/>
                <a:cs typeface="Baloo Tammudu" panose="03080902040302020200" pitchFamily="66" charset="0"/>
              </a:rPr>
              <a:t>«Расколдуй замороженных животных»</a:t>
            </a:r>
          </a:p>
          <a:p>
            <a:pPr algn="ctr"/>
            <a:r>
              <a:rPr lang="ru-RU" sz="4400" b="1" dirty="0">
                <a:solidFill>
                  <a:srgbClr val="002060"/>
                </a:solidFill>
                <a:latin typeface="+mj-lt"/>
              </a:rPr>
              <a:t>(для детей 5-7 лет)</a:t>
            </a:r>
            <a:endParaRPr lang="ru-RU" sz="4400" b="1" dirty="0">
              <a:solidFill>
                <a:srgbClr val="002060"/>
              </a:solidFill>
              <a:latin typeface="+mj-lt"/>
              <a:cs typeface="Baloo Tammudu" panose="03080902040302020200" pitchFamily="66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975D36-F47F-5144-B122-AAC4813948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0419" y="5060090"/>
            <a:ext cx="6432884" cy="1655762"/>
          </a:xfrm>
        </p:spPr>
        <p:txBody>
          <a:bodyPr/>
          <a:lstStyle/>
          <a:p>
            <a:pPr algn="l"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Разработала: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>
              <a:spcAft>
                <a:spcPts val="80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Учитель-логопед ГБДОУ №52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Приморского района</a:t>
            </a:r>
            <a:r>
              <a:rPr lang="ru-RU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Федотова М.М.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2814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4BBD76C3-4FEE-9542-897B-96D2AADAC343}"/>
              </a:ext>
            </a:extLst>
          </p:cNvPr>
          <p:cNvSpPr txBox="1"/>
          <p:nvPr/>
        </p:nvSpPr>
        <p:spPr>
          <a:xfrm>
            <a:off x="1383046" y="328214"/>
            <a:ext cx="8882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Помоги расколдовать жителей города!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8DA84F-E2CF-A24A-8D91-9C7F18AE9E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76" y="1198298"/>
            <a:ext cx="11547241" cy="520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13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B977B03-1E89-9748-89DD-B897514576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809" b="89713" l="3218" r="89604">
                        <a14:foregroundMark x1="66832" y1="66029" x2="64851" y2="83493"/>
                        <a14:foregroundMark x1="75743" y1="62679" x2="75248" y2="75120"/>
                        <a14:foregroundMark x1="69554" y1="75598" x2="75248" y2="76316"/>
                        <a14:foregroundMark x1="45050" y1="60048" x2="51238" y2="77990"/>
                        <a14:foregroundMark x1="51238" y1="77990" x2="51238" y2="79665"/>
                        <a14:foregroundMark x1="31683" y1="86364" x2="30693" y2="70574"/>
                        <a14:foregroundMark x1="7178" y1="77273" x2="7673" y2="70096"/>
                        <a14:foregroundMark x1="3218" y1="66746" x2="6188" y2="63397"/>
                        <a14:foregroundMark x1="7673" y1="51435" x2="9653" y2="4712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26994" y="3165615"/>
            <a:ext cx="2912730" cy="249562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C0E038E-6812-E64E-B801-157E7A091F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859" b="91290" l="4944" r="93708">
                        <a14:foregroundMark x1="32022" y1="39361" x2="47865" y2="12900"/>
                        <a14:foregroundMark x1="47865" y1="12900" x2="37978" y2="10915"/>
                        <a14:foregroundMark x1="37978" y1="10915" x2="18315" y2="19184"/>
                        <a14:foregroundMark x1="18315" y1="19184" x2="16180" y2="28445"/>
                        <a14:foregroundMark x1="16180" y1="28445" x2="20225" y2="33738"/>
                        <a14:foregroundMark x1="14494" y1="20507" x2="10112" y2="13892"/>
                        <a14:foregroundMark x1="8090" y1="14553" x2="19213" y2="14884"/>
                        <a14:foregroundMark x1="39775" y1="9261" x2="46854" y2="3859"/>
                        <a14:foregroundMark x1="46854" y1="3859" x2="49888" y2="7938"/>
                        <a14:foregroundMark x1="29663" y1="25469" x2="37416" y2="21940"/>
                        <a14:foregroundMark x1="37416" y1="21940" x2="37753" y2="21499"/>
                        <a14:foregroundMark x1="10787" y1="29768" x2="5056" y2="28776"/>
                        <a14:foregroundMark x1="28989" y1="71775" x2="30449" y2="89746"/>
                        <a14:foregroundMark x1="30449" y1="89746" x2="38876" y2="91400"/>
                        <a14:foregroundMark x1="38876" y1="91400" x2="40449" y2="90077"/>
                        <a14:foregroundMark x1="53933" y1="90077" x2="61011" y2="89746"/>
                        <a14:foregroundMark x1="74157" y1="81808" x2="80674" y2="76295"/>
                        <a14:foregroundMark x1="80674" y1="76295" x2="82584" y2="67475"/>
                        <a14:foregroundMark x1="82584" y1="67475" x2="80787" y2="56670"/>
                        <a14:foregroundMark x1="80787" y1="56670" x2="75843" y2="48953"/>
                        <a14:foregroundMark x1="75843" y1="48953" x2="78876" y2="45645"/>
                        <a14:foregroundMark x1="92697" y1="34068" x2="93708" y2="20176"/>
                        <a14:foregroundMark x1="24270" y1="33407" x2="25618" y2="31422"/>
                        <a14:foregroundMark x1="26292" y1="28776" x2="26292" y2="34068"/>
                        <a14:foregroundMark x1="24607" y1="31753" x2="31685" y2="36384"/>
                        <a14:foregroundMark x1="25281" y1="71775" x2="16854" y2="48291"/>
                        <a14:foregroundMark x1="16854" y1="48291" x2="22921" y2="4564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624807" y="2790172"/>
            <a:ext cx="1172446" cy="119352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2B8A739C-AD70-F94B-AE91-B1AD4188BA1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868" b="95724" l="10000" r="90000">
                        <a14:foregroundMark x1="35417" y1="95724" x2="35833" y2="87829"/>
                        <a14:foregroundMark x1="42500" y1="24013" x2="60833" y2="2335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71377" y="42824"/>
            <a:ext cx="1667910" cy="211268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ADC88CB-EA31-7148-B6B5-7190C73293F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244" b="95833" l="10000" r="90000">
                        <a14:foregroundMark x1="45417" y1="10897" x2="55833" y2="6410"/>
                        <a14:foregroundMark x1="51667" y1="2564" x2="53333" y2="4487"/>
                        <a14:foregroundMark x1="44167" y1="95833" x2="46667" y2="8621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87945" y="3732223"/>
            <a:ext cx="2025104" cy="2632635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FE79748-75C5-7842-9723-409800724F4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8125" b="94688" l="10000" r="90000">
                        <a14:foregroundMark x1="65882" y1="68438" x2="66471" y2="10313"/>
                        <a14:foregroundMark x1="46471" y1="10313" x2="75882" y2="8125"/>
                        <a14:foregroundMark x1="45882" y1="20625" x2="65882" y2="19375"/>
                        <a14:foregroundMark x1="37647" y1="65938" x2="65882" y2="66563"/>
                        <a14:foregroundMark x1="35294" y1="94688" x2="42353" y2="91875"/>
                        <a14:foregroundMark x1="72353" y1="92500" x2="68824" y2="90313"/>
                        <a14:foregroundMark x1="45294" y1="39688" x2="87059" y2="6062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240837" y="48556"/>
            <a:ext cx="1332417" cy="2508079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3A6A8E6-1D5D-CE42-A9C9-87D78CD2ED3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9950" b="92537" l="9664" r="89916">
                        <a14:foregroundMark x1="28151" y1="47512" x2="60504" y2="11692"/>
                        <a14:foregroundMark x1="18067" y1="41542" x2="37395" y2="26119"/>
                        <a14:foregroundMark x1="37395" y1="26119" x2="37395" y2="25871"/>
                        <a14:foregroundMark x1="42017" y1="10199" x2="41176" y2="17164"/>
                        <a14:foregroundMark x1="53782" y1="16169" x2="52941" y2="12189"/>
                        <a14:foregroundMark x1="50420" y1="19900" x2="59244" y2="23134"/>
                        <a14:foregroundMark x1="53782" y1="14428" x2="53782" y2="10697"/>
                        <a14:foregroundMark x1="54622" y1="14428" x2="54622" y2="11194"/>
                        <a14:foregroundMark x1="22689" y1="34080" x2="42857" y2="23134"/>
                        <a14:foregroundMark x1="22689" y1="34080" x2="21849" y2="29104"/>
                        <a14:foregroundMark x1="21849" y1="27612" x2="31933" y2="25871"/>
                        <a14:foregroundMark x1="31092" y1="41542" x2="57563" y2="48010"/>
                        <a14:foregroundMark x1="57563" y1="47512" x2="47479" y2="29602"/>
                        <a14:foregroundMark x1="47479" y1="29602" x2="42017" y2="38806"/>
                        <a14:foregroundMark x1="34454" y1="49254" x2="34454" y2="43781"/>
                        <a14:foregroundMark x1="31092" y1="92537" x2="59244" y2="9253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43016" y="3856202"/>
            <a:ext cx="1660475" cy="280466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8EE5EAAE-A8C4-7C4E-94D9-F9A562F5C854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9797" b="94932" l="10000" r="90000">
                        <a14:foregroundMark x1="55000" y1="18919" x2="71429" y2="21959"/>
                        <a14:foregroundMark x1="53571" y1="94932" x2="52857" y2="8817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012665" y="976612"/>
            <a:ext cx="1784711" cy="1886695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B92198A-9DB7-1F4A-904E-1BED05B3B89F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6908" b="95066" l="9709" r="89806">
                        <a14:foregroundMark x1="36408" y1="21711" x2="69417" y2="22697"/>
                        <a14:foregroundMark x1="58738" y1="11842" x2="56796" y2="6908"/>
                        <a14:foregroundMark x1="49515" y1="95066" x2="48058" y2="8914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591327" y="3004888"/>
            <a:ext cx="1231824" cy="1817838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43D7C0F3-5008-0A4D-A651-D6000C856431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9353" b="89568" l="7843" r="92810">
                        <a14:foregroundMark x1="74837" y1="48201" x2="86928" y2="39568"/>
                        <a14:foregroundMark x1="93137" y1="49640" x2="85294" y2="50719"/>
                        <a14:foregroundMark x1="8497" y1="83453" x2="7843" y2="72662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17625" y="2206495"/>
            <a:ext cx="1209795" cy="1099095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CE21503C-FACF-9943-98AF-195840456FB4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4967" b="95695" l="8955" r="89179">
                        <a14:foregroundMark x1="28731" y1="8278" x2="15672" y2="6954"/>
                        <a14:foregroundMark x1="70522" y1="5298" x2="78358" y2="8940"/>
                        <a14:foregroundMark x1="31343" y1="95695" x2="36194" y2="87086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96665" y="597535"/>
            <a:ext cx="1271176" cy="1432445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1ECD99D3-52DC-7D4B-970F-364A07607DD1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22801" y="304399"/>
            <a:ext cx="1780817" cy="2173713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DEEA249D-934D-7B48-8769-A6330921BB61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685510" y="420065"/>
            <a:ext cx="1658389" cy="2024274"/>
          </a:xfrm>
          <a:prstGeom prst="rect">
            <a:avLst/>
          </a:prstGeom>
        </p:spPr>
      </p:pic>
      <p:pic>
        <p:nvPicPr>
          <p:cNvPr id="40" name="Рисунок 39">
            <a:extLst>
              <a:ext uri="{FF2B5EF4-FFF2-40B4-BE49-F238E27FC236}">
                <a16:creationId xmlns:a16="http://schemas.microsoft.com/office/drawing/2014/main" id="{D9280CCF-2758-1E43-B14A-0392E62CE651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191771" y="180661"/>
            <a:ext cx="1637478" cy="2737005"/>
          </a:xfrm>
          <a:prstGeom prst="rect">
            <a:avLst/>
          </a:prstGeom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CB4D4549-6EDA-8A4C-ACA7-F3AD25C50F16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304444" y="764771"/>
            <a:ext cx="1482782" cy="2653808"/>
          </a:xfrm>
          <a:prstGeom prst="rect">
            <a:avLst/>
          </a:prstGeom>
        </p:spPr>
      </p:pic>
      <p:pic>
        <p:nvPicPr>
          <p:cNvPr id="42" name="Рисунок 41">
            <a:extLst>
              <a:ext uri="{FF2B5EF4-FFF2-40B4-BE49-F238E27FC236}">
                <a16:creationId xmlns:a16="http://schemas.microsoft.com/office/drawing/2014/main" id="{3B83ABA7-6869-F747-A1FF-1CC0BAD79C37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 rot="21229349">
            <a:off x="6722830" y="4089627"/>
            <a:ext cx="1586348" cy="2837933"/>
          </a:xfrm>
          <a:prstGeom prst="rect">
            <a:avLst/>
          </a:prstGeom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8DF0CD60-266C-DF42-A1A0-507ACE8D418E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7282833" y="2680613"/>
            <a:ext cx="1818193" cy="1532537"/>
          </a:xfrm>
          <a:prstGeom prst="rect">
            <a:avLst/>
          </a:prstGeom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id="{01EAF157-CEFF-3942-9CAF-F9F51EEF3FD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321239" y="3031685"/>
            <a:ext cx="1743542" cy="2016856"/>
          </a:xfrm>
          <a:prstGeom prst="rect">
            <a:avLst/>
          </a:prstGeom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id="{69628E6D-50EE-6A4C-8AAE-82E8862A044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955917" y="3749097"/>
            <a:ext cx="1689160" cy="2823391"/>
          </a:xfrm>
          <a:prstGeom prst="rect">
            <a:avLst/>
          </a:prstGeom>
        </p:spPr>
      </p:pic>
      <p:pic>
        <p:nvPicPr>
          <p:cNvPr id="46" name="Рисунок 45">
            <a:extLst>
              <a:ext uri="{FF2B5EF4-FFF2-40B4-BE49-F238E27FC236}">
                <a16:creationId xmlns:a16="http://schemas.microsoft.com/office/drawing/2014/main" id="{CEB5EFDF-8550-674F-9EC3-093DF0A990D2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21351" y="3123959"/>
            <a:ext cx="3692980" cy="2874584"/>
          </a:xfrm>
          <a:prstGeom prst="rect">
            <a:avLst/>
          </a:prstGeom>
        </p:spPr>
      </p:pic>
      <p:pic>
        <p:nvPicPr>
          <p:cNvPr id="47" name="Рисунок 46">
            <a:extLst>
              <a:ext uri="{FF2B5EF4-FFF2-40B4-BE49-F238E27FC236}">
                <a16:creationId xmlns:a16="http://schemas.microsoft.com/office/drawing/2014/main" id="{6C6B1A5A-4D7D-5B4D-BA1E-357F8EB6360C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896748" y="2440367"/>
            <a:ext cx="2019648" cy="1072032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3960C17C-2100-F646-BDDA-A065966BEEC5}"/>
              </a:ext>
            </a:extLst>
          </p:cNvPr>
          <p:cNvSpPr txBox="1"/>
          <p:nvPr/>
        </p:nvSpPr>
        <p:spPr>
          <a:xfrm>
            <a:off x="-1264879" y="6167088"/>
            <a:ext cx="88821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Шлю волшебную силу мышке!</a:t>
            </a:r>
          </a:p>
        </p:txBody>
      </p:sp>
      <p:pic>
        <p:nvPicPr>
          <p:cNvPr id="49" name="Рисунок 48">
            <a:extLst>
              <a:ext uri="{FF2B5EF4-FFF2-40B4-BE49-F238E27FC236}">
                <a16:creationId xmlns:a16="http://schemas.microsoft.com/office/drawing/2014/main" id="{0504621E-99D1-5A47-979F-26F5221BC988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9101026" y="4983607"/>
            <a:ext cx="2686670" cy="179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738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2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18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4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6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4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6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6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36</Words>
  <Application>Microsoft Macintosh PowerPoint</Application>
  <PresentationFormat>Широкоэкранный</PresentationFormat>
  <Paragraphs>7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Microsoft Office User</cp:lastModifiedBy>
  <cp:revision>22</cp:revision>
  <dcterms:created xsi:type="dcterms:W3CDTF">2021-04-21T08:55:40Z</dcterms:created>
  <dcterms:modified xsi:type="dcterms:W3CDTF">2021-05-21T09:01:14Z</dcterms:modified>
</cp:coreProperties>
</file>